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sldIdLst>
    <p:sldId id="256" r:id="rId5"/>
    <p:sldId id="281" r:id="rId6"/>
    <p:sldId id="258" r:id="rId7"/>
    <p:sldId id="269" r:id="rId8"/>
    <p:sldId id="261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, Lanhui" initials="LL" lastIdx="18" clrIdx="0">
    <p:extLst>
      <p:ext uri="{19B8F6BF-5375-455C-9EA6-DF929625EA0E}">
        <p15:presenceInfo xmlns:p15="http://schemas.microsoft.com/office/powerpoint/2012/main" userId="S::l.li1@tue.nl::0c454b59-17f9-43a9-b8e5-d73fd8f159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A21"/>
    <a:srgbClr val="E2772E"/>
    <a:srgbClr val="F9D9C3"/>
    <a:srgbClr val="F6C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4660"/>
  </p:normalViewPr>
  <p:slideViewPr>
    <p:cSldViewPr snapToGrid="0">
      <p:cViewPr>
        <p:scale>
          <a:sx n="52" d="100"/>
          <a:sy n="52" d="100"/>
        </p:scale>
        <p:origin x="165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BCED3-152D-4758-B665-FC3E669D637A}" type="doc">
      <dgm:prSet loTypeId="urn:microsoft.com/office/officeart/2011/layout/Tab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LID4096"/>
        </a:p>
      </dgm:t>
    </dgm:pt>
    <dgm:pt modelId="{1BBB40B2-6E28-4889-971A-329EA06BE9D5}">
      <dgm:prSet phldrT="[Text]" custT="1"/>
      <dgm:spPr/>
      <dgm:t>
        <a:bodyPr/>
        <a:lstStyle/>
        <a:p>
          <a:r>
            <a:rPr lang="en-US" sz="3200" dirty="0"/>
            <a:t>CBL</a:t>
          </a:r>
          <a:endParaRPr lang="LID4096" sz="3200" dirty="0"/>
        </a:p>
      </dgm:t>
    </dgm:pt>
    <dgm:pt modelId="{9CC1DCC9-7CA9-485E-82D6-15B74CC3B84D}" type="parTrans" cxnId="{8D15832F-D7B1-43E5-BD0F-0B5F327C816B}">
      <dgm:prSet/>
      <dgm:spPr/>
      <dgm:t>
        <a:bodyPr/>
        <a:lstStyle/>
        <a:p>
          <a:endParaRPr lang="LID4096"/>
        </a:p>
      </dgm:t>
    </dgm:pt>
    <dgm:pt modelId="{BD9A3D18-2082-494E-AC4F-96E8F89FEAE5}" type="sibTrans" cxnId="{8D15832F-D7B1-43E5-BD0F-0B5F327C816B}">
      <dgm:prSet/>
      <dgm:spPr/>
      <dgm:t>
        <a:bodyPr/>
        <a:lstStyle/>
        <a:p>
          <a:endParaRPr lang="LID4096"/>
        </a:p>
      </dgm:t>
    </dgm:pt>
    <dgm:pt modelId="{7285C3E2-269C-4AC0-88E8-694DE1766162}">
      <dgm:prSet phldrT="[Text]"/>
      <dgm:spPr/>
      <dgm:t>
        <a:bodyPr/>
        <a:lstStyle/>
        <a:p>
          <a:pPr algn="just"/>
          <a:r>
            <a:rPr lang="en-US" dirty="0"/>
            <a:t>The brand-new Lab on a Chip Microdevices course is  supported by challenge-based learning</a:t>
          </a:r>
          <a:endParaRPr lang="LID4096" dirty="0"/>
        </a:p>
      </dgm:t>
    </dgm:pt>
    <dgm:pt modelId="{E29D5DB1-D63A-469C-88C2-8152E05EDA56}" type="parTrans" cxnId="{3A34A9A3-D976-48A2-9427-95C05DDE884F}">
      <dgm:prSet/>
      <dgm:spPr/>
      <dgm:t>
        <a:bodyPr/>
        <a:lstStyle/>
        <a:p>
          <a:endParaRPr lang="LID4096"/>
        </a:p>
      </dgm:t>
    </dgm:pt>
    <dgm:pt modelId="{71CE39B1-9EEC-4502-B933-DBC60A3F96D5}" type="sibTrans" cxnId="{3A34A9A3-D976-48A2-9427-95C05DDE884F}">
      <dgm:prSet/>
      <dgm:spPr/>
      <dgm:t>
        <a:bodyPr/>
        <a:lstStyle/>
        <a:p>
          <a:endParaRPr lang="LID4096"/>
        </a:p>
      </dgm:t>
    </dgm:pt>
    <dgm:pt modelId="{0BB60ADD-B636-4925-A7CC-014A3D28EA0A}">
      <dgm:prSet phldrT="[Text]" custT="1"/>
      <dgm:spPr/>
      <dgm:t>
        <a:bodyPr/>
        <a:lstStyle/>
        <a:p>
          <a:r>
            <a:rPr lang="en-US" sz="3200" dirty="0"/>
            <a:t>Collaborate</a:t>
          </a:r>
          <a:endParaRPr lang="LID4096" sz="3200" dirty="0"/>
        </a:p>
      </dgm:t>
    </dgm:pt>
    <dgm:pt modelId="{0C9F9B6F-32A0-45DA-889F-FB64CA56A275}" type="parTrans" cxnId="{8BE89B7A-13D2-4D9C-A6C5-6378FAE55F02}">
      <dgm:prSet/>
      <dgm:spPr/>
      <dgm:t>
        <a:bodyPr/>
        <a:lstStyle/>
        <a:p>
          <a:endParaRPr lang="LID4096"/>
        </a:p>
      </dgm:t>
    </dgm:pt>
    <dgm:pt modelId="{EBAD62DF-A9F5-49B1-A63C-B01E0097398A}" type="sibTrans" cxnId="{8BE89B7A-13D2-4D9C-A6C5-6378FAE55F02}">
      <dgm:prSet/>
      <dgm:spPr/>
      <dgm:t>
        <a:bodyPr/>
        <a:lstStyle/>
        <a:p>
          <a:endParaRPr lang="LID4096"/>
        </a:p>
      </dgm:t>
    </dgm:pt>
    <dgm:pt modelId="{B149DE60-56E8-4B49-AC28-757FB906A978}">
      <dgm:prSet phldrT="[Text]"/>
      <dgm:spPr/>
      <dgm:t>
        <a:bodyPr anchor="t"/>
        <a:lstStyle/>
        <a:p>
          <a:pPr algn="just"/>
          <a:r>
            <a:rPr lang="en-US" dirty="0"/>
            <a:t>Collaboration between BME and ME to boost the knowledge transfer between the departments at the student level</a:t>
          </a:r>
          <a:endParaRPr lang="LID4096" dirty="0"/>
        </a:p>
      </dgm:t>
    </dgm:pt>
    <dgm:pt modelId="{50642E18-95F0-4EB5-817B-7FF7DF3AD63F}" type="parTrans" cxnId="{8D8E8211-8D0A-4A77-97BC-6A8E6F9BD9B1}">
      <dgm:prSet/>
      <dgm:spPr/>
      <dgm:t>
        <a:bodyPr/>
        <a:lstStyle/>
        <a:p>
          <a:endParaRPr lang="LID4096"/>
        </a:p>
      </dgm:t>
    </dgm:pt>
    <dgm:pt modelId="{28B5B37D-1618-46E3-8D64-16D9D299BA39}" type="sibTrans" cxnId="{8D8E8211-8D0A-4A77-97BC-6A8E6F9BD9B1}">
      <dgm:prSet/>
      <dgm:spPr/>
      <dgm:t>
        <a:bodyPr/>
        <a:lstStyle/>
        <a:p>
          <a:endParaRPr lang="LID4096"/>
        </a:p>
      </dgm:t>
    </dgm:pt>
    <dgm:pt modelId="{5F42E748-0850-4945-969D-129D2DE912EA}">
      <dgm:prSet phldrT="[Text]" custT="1"/>
      <dgm:spPr>
        <a:solidFill>
          <a:srgbClr val="F9D9C3"/>
        </a:solidFill>
        <a:ln>
          <a:solidFill>
            <a:srgbClr val="F9D9C3"/>
          </a:solidFill>
        </a:ln>
      </dgm:spPr>
      <dgm:t>
        <a:bodyPr/>
        <a:lstStyle/>
        <a:p>
          <a:r>
            <a:rPr lang="en-US" sz="3200" dirty="0"/>
            <a:t>Capacity</a:t>
          </a:r>
          <a:endParaRPr lang="LID4096" sz="3200" dirty="0"/>
        </a:p>
      </dgm:t>
    </dgm:pt>
    <dgm:pt modelId="{70544083-1AF0-4899-8AEF-D2CA44F4D95C}" type="parTrans" cxnId="{97D702EA-E30B-477B-B178-0E35F91B2995}">
      <dgm:prSet/>
      <dgm:spPr/>
      <dgm:t>
        <a:bodyPr/>
        <a:lstStyle/>
        <a:p>
          <a:endParaRPr lang="LID4096"/>
        </a:p>
      </dgm:t>
    </dgm:pt>
    <dgm:pt modelId="{E3369415-44F2-4FA4-B92D-A566BD3C7593}" type="sibTrans" cxnId="{97D702EA-E30B-477B-B178-0E35F91B2995}">
      <dgm:prSet/>
      <dgm:spPr/>
      <dgm:t>
        <a:bodyPr/>
        <a:lstStyle/>
        <a:p>
          <a:endParaRPr lang="LID4096"/>
        </a:p>
      </dgm:t>
    </dgm:pt>
    <dgm:pt modelId="{E09E9FCC-1EC7-4A9D-881D-D1284F647A8C}">
      <dgm:prSet phldrT="[Text]" custT="1"/>
      <dgm:spPr>
        <a:solidFill>
          <a:srgbClr val="F6CABC"/>
        </a:solidFill>
        <a:ln>
          <a:solidFill>
            <a:srgbClr val="F6CABC"/>
          </a:solidFill>
        </a:ln>
      </dgm:spPr>
      <dgm:t>
        <a:bodyPr/>
        <a:lstStyle/>
        <a:p>
          <a:r>
            <a:rPr lang="en-US" sz="3200" dirty="0"/>
            <a:t>Hybrid</a:t>
          </a:r>
          <a:endParaRPr lang="LID4096" sz="3200" dirty="0"/>
        </a:p>
      </dgm:t>
    </dgm:pt>
    <dgm:pt modelId="{3E97CEB3-0AFB-418A-807B-038EF23D4161}" type="parTrans" cxnId="{69C9DCAD-7480-4B52-A019-F3A840C36AEB}">
      <dgm:prSet/>
      <dgm:spPr/>
      <dgm:t>
        <a:bodyPr/>
        <a:lstStyle/>
        <a:p>
          <a:endParaRPr lang="LID4096"/>
        </a:p>
      </dgm:t>
    </dgm:pt>
    <dgm:pt modelId="{379965E5-6E25-4CB1-8740-2C5A16E19129}" type="sibTrans" cxnId="{69C9DCAD-7480-4B52-A019-F3A840C36AEB}">
      <dgm:prSet/>
      <dgm:spPr/>
      <dgm:t>
        <a:bodyPr/>
        <a:lstStyle/>
        <a:p>
          <a:endParaRPr lang="LID4096"/>
        </a:p>
      </dgm:t>
    </dgm:pt>
    <dgm:pt modelId="{4292EC4B-65E0-4E68-8240-BBCFF11D9EE0}">
      <dgm:prSet phldrT="[Text]"/>
      <dgm:spPr/>
      <dgm:t>
        <a:bodyPr/>
        <a:lstStyle/>
        <a:p>
          <a:pPr algn="just"/>
          <a:r>
            <a:rPr lang="en-US" dirty="0"/>
            <a:t>Available for both BME and ME students both B.Sc. (3</a:t>
          </a:r>
          <a:r>
            <a:rPr lang="en-US" baseline="30000" dirty="0"/>
            <a:t>rd</a:t>
          </a:r>
          <a:r>
            <a:rPr lang="en-US" dirty="0"/>
            <a:t> year) and M.Sc. </a:t>
          </a:r>
          <a:endParaRPr lang="LID4096" dirty="0"/>
        </a:p>
      </dgm:t>
    </dgm:pt>
    <dgm:pt modelId="{3E0A6EC6-5E4D-4746-A598-F6ADA55ADED8}" type="parTrans" cxnId="{7CBD5DDA-56BA-4204-A6FF-DC3A8E137675}">
      <dgm:prSet/>
      <dgm:spPr/>
      <dgm:t>
        <a:bodyPr/>
        <a:lstStyle/>
        <a:p>
          <a:endParaRPr lang="LID4096"/>
        </a:p>
      </dgm:t>
    </dgm:pt>
    <dgm:pt modelId="{96CF6A76-8501-4102-B992-F2F49596B25D}" type="sibTrans" cxnId="{7CBD5DDA-56BA-4204-A6FF-DC3A8E137675}">
      <dgm:prSet/>
      <dgm:spPr/>
      <dgm:t>
        <a:bodyPr/>
        <a:lstStyle/>
        <a:p>
          <a:endParaRPr lang="LID4096"/>
        </a:p>
      </dgm:t>
    </dgm:pt>
    <dgm:pt modelId="{33C453D8-02CB-4602-99CD-AA6409A552CC}">
      <dgm:prSet phldrT="[Text]"/>
      <dgm:spPr/>
      <dgm:t>
        <a:bodyPr/>
        <a:lstStyle/>
        <a:p>
          <a:r>
            <a:rPr lang="en-US" dirty="0"/>
            <a:t>The course capacity is max 60 students in a lab setting</a:t>
          </a:r>
          <a:endParaRPr lang="LID4096" dirty="0"/>
        </a:p>
      </dgm:t>
    </dgm:pt>
    <dgm:pt modelId="{66D1BD05-6C3D-40BA-97B3-001DA08ACAC4}" type="parTrans" cxnId="{37F25BF6-6F33-4C83-9C18-F9E7CB7D9B34}">
      <dgm:prSet/>
      <dgm:spPr/>
      <dgm:t>
        <a:bodyPr/>
        <a:lstStyle/>
        <a:p>
          <a:endParaRPr lang="LID4096"/>
        </a:p>
      </dgm:t>
    </dgm:pt>
    <dgm:pt modelId="{D22429E0-52F8-4AE0-9A8C-ABD487CC91DE}" type="sibTrans" cxnId="{37F25BF6-6F33-4C83-9C18-F9E7CB7D9B34}">
      <dgm:prSet/>
      <dgm:spPr/>
      <dgm:t>
        <a:bodyPr/>
        <a:lstStyle/>
        <a:p>
          <a:endParaRPr lang="LID4096"/>
        </a:p>
      </dgm:t>
    </dgm:pt>
    <dgm:pt modelId="{35A7AD98-710E-48F6-B5E3-69551BB04526}" type="pres">
      <dgm:prSet presAssocID="{590BCED3-152D-4758-B665-FC3E669D637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2B27EF2F-D08C-46A4-9ED3-A7144CCEE109}" type="pres">
      <dgm:prSet presAssocID="{1BBB40B2-6E28-4889-971A-329EA06BE9D5}" presName="composite" presStyleCnt="0"/>
      <dgm:spPr/>
    </dgm:pt>
    <dgm:pt modelId="{91FB4AD6-6916-4C79-98AD-00C70F90C727}" type="pres">
      <dgm:prSet presAssocID="{1BBB40B2-6E28-4889-971A-329EA06BE9D5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EA3AB21-E113-4AC7-B4EA-056BB7CDB54A}" type="pres">
      <dgm:prSet presAssocID="{1BBB40B2-6E28-4889-971A-329EA06BE9D5}" presName="Parent" presStyleLbl="alignNode1" presStyleIdx="0" presStyleCnt="4" custScaleX="83612" custScaleY="63049">
        <dgm:presLayoutVars>
          <dgm:chMax val="3"/>
          <dgm:chPref val="3"/>
          <dgm:bulletEnabled val="1"/>
        </dgm:presLayoutVars>
      </dgm:prSet>
      <dgm:spPr/>
    </dgm:pt>
    <dgm:pt modelId="{6B4ABD33-E2DA-442E-A1E2-8011C124BD2B}" type="pres">
      <dgm:prSet presAssocID="{1BBB40B2-6E28-4889-971A-329EA06BE9D5}" presName="Accent" presStyleLbl="parChTrans1D1" presStyleIdx="0" presStyleCnt="4"/>
      <dgm:spPr/>
    </dgm:pt>
    <dgm:pt modelId="{D02B970F-14E8-4DAA-AD82-02426BDAD9C6}" type="pres">
      <dgm:prSet presAssocID="{BD9A3D18-2082-494E-AC4F-96E8F89FEAE5}" presName="sibTrans" presStyleCnt="0"/>
      <dgm:spPr/>
    </dgm:pt>
    <dgm:pt modelId="{DEF85ED3-3BD7-4B7C-AB03-7602F2379AC2}" type="pres">
      <dgm:prSet presAssocID="{0BB60ADD-B636-4925-A7CC-014A3D28EA0A}" presName="composite" presStyleCnt="0"/>
      <dgm:spPr/>
    </dgm:pt>
    <dgm:pt modelId="{98D07B1A-2C88-4551-B013-A3136813BCEA}" type="pres">
      <dgm:prSet presAssocID="{0BB60ADD-B636-4925-A7CC-014A3D28EA0A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EACE93A-F9D1-45D1-B0AD-7E13DAEDA47E}" type="pres">
      <dgm:prSet presAssocID="{0BB60ADD-B636-4925-A7CC-014A3D28EA0A}" presName="Parent" presStyleLbl="alignNode1" presStyleIdx="1" presStyleCnt="4" custScaleX="83612" custScaleY="63049">
        <dgm:presLayoutVars>
          <dgm:chMax val="3"/>
          <dgm:chPref val="3"/>
          <dgm:bulletEnabled val="1"/>
        </dgm:presLayoutVars>
      </dgm:prSet>
      <dgm:spPr/>
    </dgm:pt>
    <dgm:pt modelId="{ECD79870-C796-449D-9E1B-15C7365078A6}" type="pres">
      <dgm:prSet presAssocID="{0BB60ADD-B636-4925-A7CC-014A3D28EA0A}" presName="Accent" presStyleLbl="parChTrans1D1" presStyleIdx="1" presStyleCnt="4"/>
      <dgm:spPr/>
    </dgm:pt>
    <dgm:pt modelId="{EC8F724A-EDFF-4FDE-8BCC-6C5A419335C2}" type="pres">
      <dgm:prSet presAssocID="{EBAD62DF-A9F5-49B1-A63C-B01E0097398A}" presName="sibTrans" presStyleCnt="0"/>
      <dgm:spPr/>
    </dgm:pt>
    <dgm:pt modelId="{8A1968BD-B5CD-49A3-A958-DD4D50E74B7F}" type="pres">
      <dgm:prSet presAssocID="{E09E9FCC-1EC7-4A9D-881D-D1284F647A8C}" presName="composite" presStyleCnt="0"/>
      <dgm:spPr/>
    </dgm:pt>
    <dgm:pt modelId="{54EAFEB2-9957-4D41-9AFB-57C197003874}" type="pres">
      <dgm:prSet presAssocID="{E09E9FCC-1EC7-4A9D-881D-D1284F647A8C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1AB6650-C963-4150-BCD7-E3A013DB6895}" type="pres">
      <dgm:prSet presAssocID="{E09E9FCC-1EC7-4A9D-881D-D1284F647A8C}" presName="Parent" presStyleLbl="alignNode1" presStyleIdx="2" presStyleCnt="4" custScaleX="83612" custScaleY="63049">
        <dgm:presLayoutVars>
          <dgm:chMax val="3"/>
          <dgm:chPref val="3"/>
          <dgm:bulletEnabled val="1"/>
        </dgm:presLayoutVars>
      </dgm:prSet>
      <dgm:spPr/>
    </dgm:pt>
    <dgm:pt modelId="{2E4EF240-3D55-4996-81F7-BE12A7D53E64}" type="pres">
      <dgm:prSet presAssocID="{E09E9FCC-1EC7-4A9D-881D-D1284F647A8C}" presName="Accent" presStyleLbl="parChTrans1D1" presStyleIdx="2" presStyleCnt="4"/>
      <dgm:spPr/>
    </dgm:pt>
    <dgm:pt modelId="{A6FDF7AF-3C02-41AB-98DF-946BAC9D3414}" type="pres">
      <dgm:prSet presAssocID="{379965E5-6E25-4CB1-8740-2C5A16E19129}" presName="sibTrans" presStyleCnt="0"/>
      <dgm:spPr/>
    </dgm:pt>
    <dgm:pt modelId="{AFA92C00-943F-4FBD-AE26-C008C6D68C9B}" type="pres">
      <dgm:prSet presAssocID="{5F42E748-0850-4945-969D-129D2DE912EA}" presName="composite" presStyleCnt="0"/>
      <dgm:spPr/>
    </dgm:pt>
    <dgm:pt modelId="{CD45DDC0-CE8E-4045-A82D-389F7E23C44E}" type="pres">
      <dgm:prSet presAssocID="{5F42E748-0850-4945-969D-129D2DE912EA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D44C47D-3F6D-4D6A-8819-7DEF403481D7}" type="pres">
      <dgm:prSet presAssocID="{5F42E748-0850-4945-969D-129D2DE912EA}" presName="Parent" presStyleLbl="alignNode1" presStyleIdx="3" presStyleCnt="4" custScaleX="83612" custScaleY="63049">
        <dgm:presLayoutVars>
          <dgm:chMax val="3"/>
          <dgm:chPref val="3"/>
          <dgm:bulletEnabled val="1"/>
        </dgm:presLayoutVars>
      </dgm:prSet>
      <dgm:spPr/>
    </dgm:pt>
    <dgm:pt modelId="{A4D5D6D9-1615-4DC1-A365-C1D226308E09}" type="pres">
      <dgm:prSet presAssocID="{5F42E748-0850-4945-969D-129D2DE912EA}" presName="Accent" presStyleLbl="parChTrans1D1" presStyleIdx="3" presStyleCnt="4"/>
      <dgm:spPr/>
    </dgm:pt>
  </dgm:ptLst>
  <dgm:cxnLst>
    <dgm:cxn modelId="{8D8E8211-8D0A-4A77-97BC-6A8E6F9BD9B1}" srcId="{0BB60ADD-B636-4925-A7CC-014A3D28EA0A}" destId="{B149DE60-56E8-4B49-AC28-757FB906A978}" srcOrd="0" destOrd="0" parTransId="{50642E18-95F0-4EB5-817B-7FF7DF3AD63F}" sibTransId="{28B5B37D-1618-46E3-8D64-16D9D299BA39}"/>
    <dgm:cxn modelId="{7B5F1516-8483-4FDF-99C0-26A18F4C5A76}" type="presOf" srcId="{590BCED3-152D-4758-B665-FC3E669D637A}" destId="{35A7AD98-710E-48F6-B5E3-69551BB04526}" srcOrd="0" destOrd="0" presId="urn:microsoft.com/office/officeart/2011/layout/TabList"/>
    <dgm:cxn modelId="{9C6D1C16-8DA2-4011-8B0E-86B5B9F01F54}" type="presOf" srcId="{4292EC4B-65E0-4E68-8240-BBCFF11D9EE0}" destId="{54EAFEB2-9957-4D41-9AFB-57C197003874}" srcOrd="0" destOrd="0" presId="urn:microsoft.com/office/officeart/2011/layout/TabList"/>
    <dgm:cxn modelId="{43B61017-5CDC-4037-AEDE-17AB8F3E6E88}" type="presOf" srcId="{1BBB40B2-6E28-4889-971A-329EA06BE9D5}" destId="{EEA3AB21-E113-4AC7-B4EA-056BB7CDB54A}" srcOrd="0" destOrd="0" presId="urn:microsoft.com/office/officeart/2011/layout/TabList"/>
    <dgm:cxn modelId="{8D15832F-D7B1-43E5-BD0F-0B5F327C816B}" srcId="{590BCED3-152D-4758-B665-FC3E669D637A}" destId="{1BBB40B2-6E28-4889-971A-329EA06BE9D5}" srcOrd="0" destOrd="0" parTransId="{9CC1DCC9-7CA9-485E-82D6-15B74CC3B84D}" sibTransId="{BD9A3D18-2082-494E-AC4F-96E8F89FEAE5}"/>
    <dgm:cxn modelId="{BD4FFF38-0F5E-4260-9B7E-FA77F12B6315}" type="presOf" srcId="{5F42E748-0850-4945-969D-129D2DE912EA}" destId="{4D44C47D-3F6D-4D6A-8819-7DEF403481D7}" srcOrd="0" destOrd="0" presId="urn:microsoft.com/office/officeart/2011/layout/TabList"/>
    <dgm:cxn modelId="{9159D643-04ED-4ECE-B0EC-3B334E14FF7E}" type="presOf" srcId="{0BB60ADD-B636-4925-A7CC-014A3D28EA0A}" destId="{DEACE93A-F9D1-45D1-B0AD-7E13DAEDA47E}" srcOrd="0" destOrd="0" presId="urn:microsoft.com/office/officeart/2011/layout/TabList"/>
    <dgm:cxn modelId="{8BE89B7A-13D2-4D9C-A6C5-6378FAE55F02}" srcId="{590BCED3-152D-4758-B665-FC3E669D637A}" destId="{0BB60ADD-B636-4925-A7CC-014A3D28EA0A}" srcOrd="1" destOrd="0" parTransId="{0C9F9B6F-32A0-45DA-889F-FB64CA56A275}" sibTransId="{EBAD62DF-A9F5-49B1-A63C-B01E0097398A}"/>
    <dgm:cxn modelId="{9CA8467F-327F-4DE0-9A92-6C7A01C84633}" type="presOf" srcId="{B149DE60-56E8-4B49-AC28-757FB906A978}" destId="{98D07B1A-2C88-4551-B013-A3136813BCEA}" srcOrd="0" destOrd="0" presId="urn:microsoft.com/office/officeart/2011/layout/TabList"/>
    <dgm:cxn modelId="{FC7B3191-F972-431E-BC3D-AFFA32436D3B}" type="presOf" srcId="{33C453D8-02CB-4602-99CD-AA6409A552CC}" destId="{CD45DDC0-CE8E-4045-A82D-389F7E23C44E}" srcOrd="0" destOrd="0" presId="urn:microsoft.com/office/officeart/2011/layout/TabList"/>
    <dgm:cxn modelId="{3A34A9A3-D976-48A2-9427-95C05DDE884F}" srcId="{1BBB40B2-6E28-4889-971A-329EA06BE9D5}" destId="{7285C3E2-269C-4AC0-88E8-694DE1766162}" srcOrd="0" destOrd="0" parTransId="{E29D5DB1-D63A-469C-88C2-8152E05EDA56}" sibTransId="{71CE39B1-9EEC-4502-B933-DBC60A3F96D5}"/>
    <dgm:cxn modelId="{E8680FA4-9298-41B2-ACDC-EED8289D402F}" type="presOf" srcId="{7285C3E2-269C-4AC0-88E8-694DE1766162}" destId="{91FB4AD6-6916-4C79-98AD-00C70F90C727}" srcOrd="0" destOrd="0" presId="urn:microsoft.com/office/officeart/2011/layout/TabList"/>
    <dgm:cxn modelId="{69C9DCAD-7480-4B52-A019-F3A840C36AEB}" srcId="{590BCED3-152D-4758-B665-FC3E669D637A}" destId="{E09E9FCC-1EC7-4A9D-881D-D1284F647A8C}" srcOrd="2" destOrd="0" parTransId="{3E97CEB3-0AFB-418A-807B-038EF23D4161}" sibTransId="{379965E5-6E25-4CB1-8740-2C5A16E19129}"/>
    <dgm:cxn modelId="{7CBD5DDA-56BA-4204-A6FF-DC3A8E137675}" srcId="{E09E9FCC-1EC7-4A9D-881D-D1284F647A8C}" destId="{4292EC4B-65E0-4E68-8240-BBCFF11D9EE0}" srcOrd="0" destOrd="0" parTransId="{3E0A6EC6-5E4D-4746-A598-F6ADA55ADED8}" sibTransId="{96CF6A76-8501-4102-B992-F2F49596B25D}"/>
    <dgm:cxn modelId="{97D702EA-E30B-477B-B178-0E35F91B2995}" srcId="{590BCED3-152D-4758-B665-FC3E669D637A}" destId="{5F42E748-0850-4945-969D-129D2DE912EA}" srcOrd="3" destOrd="0" parTransId="{70544083-1AF0-4899-8AEF-D2CA44F4D95C}" sibTransId="{E3369415-44F2-4FA4-B92D-A566BD3C7593}"/>
    <dgm:cxn modelId="{75E502F1-F06A-45FD-9FC4-C263A890EE56}" type="presOf" srcId="{E09E9FCC-1EC7-4A9D-881D-D1284F647A8C}" destId="{71AB6650-C963-4150-BCD7-E3A013DB6895}" srcOrd="0" destOrd="0" presId="urn:microsoft.com/office/officeart/2011/layout/TabList"/>
    <dgm:cxn modelId="{37F25BF6-6F33-4C83-9C18-F9E7CB7D9B34}" srcId="{5F42E748-0850-4945-969D-129D2DE912EA}" destId="{33C453D8-02CB-4602-99CD-AA6409A552CC}" srcOrd="0" destOrd="0" parTransId="{66D1BD05-6C3D-40BA-97B3-001DA08ACAC4}" sibTransId="{D22429E0-52F8-4AE0-9A8C-ABD487CC91DE}"/>
    <dgm:cxn modelId="{0F641CD9-11C5-49B1-9039-297DD5D9E623}" type="presParOf" srcId="{35A7AD98-710E-48F6-B5E3-69551BB04526}" destId="{2B27EF2F-D08C-46A4-9ED3-A7144CCEE109}" srcOrd="0" destOrd="0" presId="urn:microsoft.com/office/officeart/2011/layout/TabList"/>
    <dgm:cxn modelId="{01585E32-B1AF-4EE4-AA5A-997E634BD8E6}" type="presParOf" srcId="{2B27EF2F-D08C-46A4-9ED3-A7144CCEE109}" destId="{91FB4AD6-6916-4C79-98AD-00C70F90C727}" srcOrd="0" destOrd="0" presId="urn:microsoft.com/office/officeart/2011/layout/TabList"/>
    <dgm:cxn modelId="{5DB49520-145D-40CE-9836-D52CC7E43226}" type="presParOf" srcId="{2B27EF2F-D08C-46A4-9ED3-A7144CCEE109}" destId="{EEA3AB21-E113-4AC7-B4EA-056BB7CDB54A}" srcOrd="1" destOrd="0" presId="urn:microsoft.com/office/officeart/2011/layout/TabList"/>
    <dgm:cxn modelId="{DD6D35C2-3F80-4AEA-B965-3950EDFBC83B}" type="presParOf" srcId="{2B27EF2F-D08C-46A4-9ED3-A7144CCEE109}" destId="{6B4ABD33-E2DA-442E-A1E2-8011C124BD2B}" srcOrd="2" destOrd="0" presId="urn:microsoft.com/office/officeart/2011/layout/TabList"/>
    <dgm:cxn modelId="{ED8034BB-CC29-4E9E-B654-41A27F955756}" type="presParOf" srcId="{35A7AD98-710E-48F6-B5E3-69551BB04526}" destId="{D02B970F-14E8-4DAA-AD82-02426BDAD9C6}" srcOrd="1" destOrd="0" presId="urn:microsoft.com/office/officeart/2011/layout/TabList"/>
    <dgm:cxn modelId="{25731C2B-3F8D-4E5D-9AFF-5ECDFA6F91FB}" type="presParOf" srcId="{35A7AD98-710E-48F6-B5E3-69551BB04526}" destId="{DEF85ED3-3BD7-4B7C-AB03-7602F2379AC2}" srcOrd="2" destOrd="0" presId="urn:microsoft.com/office/officeart/2011/layout/TabList"/>
    <dgm:cxn modelId="{D9E4436C-A49B-4A1C-954A-756A0A9945B8}" type="presParOf" srcId="{DEF85ED3-3BD7-4B7C-AB03-7602F2379AC2}" destId="{98D07B1A-2C88-4551-B013-A3136813BCEA}" srcOrd="0" destOrd="0" presId="urn:microsoft.com/office/officeart/2011/layout/TabList"/>
    <dgm:cxn modelId="{FD37656D-AACA-41EC-A6DB-82E4FCAA15F4}" type="presParOf" srcId="{DEF85ED3-3BD7-4B7C-AB03-7602F2379AC2}" destId="{DEACE93A-F9D1-45D1-B0AD-7E13DAEDA47E}" srcOrd="1" destOrd="0" presId="urn:microsoft.com/office/officeart/2011/layout/TabList"/>
    <dgm:cxn modelId="{9077E089-EE75-4DF7-8514-2E833B8472EC}" type="presParOf" srcId="{DEF85ED3-3BD7-4B7C-AB03-7602F2379AC2}" destId="{ECD79870-C796-449D-9E1B-15C7365078A6}" srcOrd="2" destOrd="0" presId="urn:microsoft.com/office/officeart/2011/layout/TabList"/>
    <dgm:cxn modelId="{C478C8DD-9265-4885-AAA1-305CFAED93E4}" type="presParOf" srcId="{35A7AD98-710E-48F6-B5E3-69551BB04526}" destId="{EC8F724A-EDFF-4FDE-8BCC-6C5A419335C2}" srcOrd="3" destOrd="0" presId="urn:microsoft.com/office/officeart/2011/layout/TabList"/>
    <dgm:cxn modelId="{31EB478D-F7BE-4D12-B731-B77559042968}" type="presParOf" srcId="{35A7AD98-710E-48F6-B5E3-69551BB04526}" destId="{8A1968BD-B5CD-49A3-A958-DD4D50E74B7F}" srcOrd="4" destOrd="0" presId="urn:microsoft.com/office/officeart/2011/layout/TabList"/>
    <dgm:cxn modelId="{8836F785-4B2A-4608-B9BE-69D72513798D}" type="presParOf" srcId="{8A1968BD-B5CD-49A3-A958-DD4D50E74B7F}" destId="{54EAFEB2-9957-4D41-9AFB-57C197003874}" srcOrd="0" destOrd="0" presId="urn:microsoft.com/office/officeart/2011/layout/TabList"/>
    <dgm:cxn modelId="{8E5CAEE2-F0FD-4053-AED0-DA96E2002B4A}" type="presParOf" srcId="{8A1968BD-B5CD-49A3-A958-DD4D50E74B7F}" destId="{71AB6650-C963-4150-BCD7-E3A013DB6895}" srcOrd="1" destOrd="0" presId="urn:microsoft.com/office/officeart/2011/layout/TabList"/>
    <dgm:cxn modelId="{B74B156F-7B6F-4FD9-BA9D-E06BA53599D9}" type="presParOf" srcId="{8A1968BD-B5CD-49A3-A958-DD4D50E74B7F}" destId="{2E4EF240-3D55-4996-81F7-BE12A7D53E64}" srcOrd="2" destOrd="0" presId="urn:microsoft.com/office/officeart/2011/layout/TabList"/>
    <dgm:cxn modelId="{0BC3AD54-D2DE-49CF-82D7-FB9D031DA7DD}" type="presParOf" srcId="{35A7AD98-710E-48F6-B5E3-69551BB04526}" destId="{A6FDF7AF-3C02-41AB-98DF-946BAC9D3414}" srcOrd="5" destOrd="0" presId="urn:microsoft.com/office/officeart/2011/layout/TabList"/>
    <dgm:cxn modelId="{ECF2BCE1-CF99-4882-AD98-C36765FA34A0}" type="presParOf" srcId="{35A7AD98-710E-48F6-B5E3-69551BB04526}" destId="{AFA92C00-943F-4FBD-AE26-C008C6D68C9B}" srcOrd="6" destOrd="0" presId="urn:microsoft.com/office/officeart/2011/layout/TabList"/>
    <dgm:cxn modelId="{F01F95AC-8F56-465E-B874-084392802105}" type="presParOf" srcId="{AFA92C00-943F-4FBD-AE26-C008C6D68C9B}" destId="{CD45DDC0-CE8E-4045-A82D-389F7E23C44E}" srcOrd="0" destOrd="0" presId="urn:microsoft.com/office/officeart/2011/layout/TabList"/>
    <dgm:cxn modelId="{01F0F403-94C2-4855-8378-D4A675543EF8}" type="presParOf" srcId="{AFA92C00-943F-4FBD-AE26-C008C6D68C9B}" destId="{4D44C47D-3F6D-4D6A-8819-7DEF403481D7}" srcOrd="1" destOrd="0" presId="urn:microsoft.com/office/officeart/2011/layout/TabList"/>
    <dgm:cxn modelId="{2CFA80ED-77C9-43F9-84F1-DADA2243F6E6}" type="presParOf" srcId="{AFA92C00-943F-4FBD-AE26-C008C6D68C9B}" destId="{A4D5D6D9-1615-4DC1-A365-C1D226308E0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209DC-0B39-415F-A8C1-4032CA1E60CA}" type="doc">
      <dgm:prSet loTypeId="urn:microsoft.com/office/officeart/2005/8/layout/hProcess4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LID4096"/>
        </a:p>
      </dgm:t>
    </dgm:pt>
    <dgm:pt modelId="{507B16AF-871B-4C96-AE3E-10C8933C3CBE}">
      <dgm:prSet phldrT="[Text]"/>
      <dgm:spPr/>
      <dgm:t>
        <a:bodyPr/>
        <a:lstStyle/>
        <a:p>
          <a:r>
            <a:rPr lang="en-US" dirty="0"/>
            <a:t>Learning</a:t>
          </a:r>
          <a:endParaRPr lang="LID4096" dirty="0"/>
        </a:p>
      </dgm:t>
    </dgm:pt>
    <dgm:pt modelId="{A22EA046-8669-4CDD-ABA6-9619DE1D29A1}" type="parTrans" cxnId="{C25CBA60-8694-4268-8E70-C5BB66AD5F6E}">
      <dgm:prSet/>
      <dgm:spPr/>
      <dgm:t>
        <a:bodyPr/>
        <a:lstStyle/>
        <a:p>
          <a:endParaRPr lang="LID4096"/>
        </a:p>
      </dgm:t>
    </dgm:pt>
    <dgm:pt modelId="{CC399BCC-B014-4650-93A3-4E708D444D91}" type="sibTrans" cxnId="{C25CBA60-8694-4268-8E70-C5BB66AD5F6E}">
      <dgm:prSet/>
      <dgm:spPr/>
      <dgm:t>
        <a:bodyPr/>
        <a:lstStyle/>
        <a:p>
          <a:endParaRPr lang="LID4096"/>
        </a:p>
      </dgm:t>
    </dgm:pt>
    <dgm:pt modelId="{452E0C64-2162-42C0-B939-8CCC4AFE76C2}">
      <dgm:prSet phldrT="[Text]" custT="1"/>
      <dgm:spPr/>
      <dgm:t>
        <a:bodyPr/>
        <a:lstStyle/>
        <a:p>
          <a:pPr algn="just"/>
          <a:r>
            <a:rPr lang="en-US" sz="1200" dirty="0"/>
            <a:t>7 CBL challenges on different lab on chip topics (week by week)</a:t>
          </a:r>
          <a:endParaRPr lang="LID4096" sz="1200" dirty="0"/>
        </a:p>
      </dgm:t>
    </dgm:pt>
    <dgm:pt modelId="{67484E30-B1FF-4D0C-B6C2-EC25F1FE2CA2}" type="parTrans" cxnId="{BD6C4194-8DE0-4B00-B0E0-CB0B0F067EB4}">
      <dgm:prSet/>
      <dgm:spPr/>
      <dgm:t>
        <a:bodyPr/>
        <a:lstStyle/>
        <a:p>
          <a:endParaRPr lang="LID4096"/>
        </a:p>
      </dgm:t>
    </dgm:pt>
    <dgm:pt modelId="{C6C8577C-9B42-4BBC-998C-C4B66B2DB3CB}" type="sibTrans" cxnId="{BD6C4194-8DE0-4B00-B0E0-CB0B0F067EB4}">
      <dgm:prSet/>
      <dgm:spPr/>
      <dgm:t>
        <a:bodyPr/>
        <a:lstStyle/>
        <a:p>
          <a:endParaRPr lang="LID4096"/>
        </a:p>
      </dgm:t>
    </dgm:pt>
    <dgm:pt modelId="{6CA7CD1B-2D7D-4CE1-89F6-A3C0EEA59B46}">
      <dgm:prSet phldrT="[Text]"/>
      <dgm:spPr/>
      <dgm:t>
        <a:bodyPr/>
        <a:lstStyle/>
        <a:p>
          <a:r>
            <a:rPr lang="en-US" dirty="0"/>
            <a:t>Presentation</a:t>
          </a:r>
        </a:p>
        <a:p>
          <a:r>
            <a:rPr lang="en-US" dirty="0"/>
            <a:t>&amp; Feedback</a:t>
          </a:r>
          <a:endParaRPr lang="LID4096" dirty="0"/>
        </a:p>
      </dgm:t>
    </dgm:pt>
    <dgm:pt modelId="{B461CB19-D28F-486F-BAE9-BD7081C71549}" type="parTrans" cxnId="{63023014-B85D-4A9E-B3ED-DDAFC1756EA4}">
      <dgm:prSet/>
      <dgm:spPr/>
      <dgm:t>
        <a:bodyPr/>
        <a:lstStyle/>
        <a:p>
          <a:endParaRPr lang="LID4096"/>
        </a:p>
      </dgm:t>
    </dgm:pt>
    <dgm:pt modelId="{7E1AF0C4-D7E6-49D5-B01A-DE5DDD5F2BF2}" type="sibTrans" cxnId="{63023014-B85D-4A9E-B3ED-DDAFC1756EA4}">
      <dgm:prSet/>
      <dgm:spPr/>
      <dgm:t>
        <a:bodyPr/>
        <a:lstStyle/>
        <a:p>
          <a:endParaRPr lang="LID4096"/>
        </a:p>
      </dgm:t>
    </dgm:pt>
    <dgm:pt modelId="{B6130731-1F46-4647-94C3-76C8FDD792BF}">
      <dgm:prSet phldrT="[Text]" custT="1"/>
      <dgm:spPr/>
      <dgm:t>
        <a:bodyPr/>
        <a:lstStyle/>
        <a:p>
          <a:r>
            <a:rPr lang="en-US" sz="1200" dirty="0"/>
            <a:t>Student presentations on the challenge of the previous week </a:t>
          </a:r>
          <a:endParaRPr lang="LID4096" sz="1200" dirty="0"/>
        </a:p>
      </dgm:t>
    </dgm:pt>
    <dgm:pt modelId="{39B4DF1A-9023-4DA6-83E2-F7C9AA7A85B5}" type="parTrans" cxnId="{8803C122-FC37-4F3A-A5DA-23D14DE0DEA3}">
      <dgm:prSet/>
      <dgm:spPr/>
      <dgm:t>
        <a:bodyPr/>
        <a:lstStyle/>
        <a:p>
          <a:endParaRPr lang="LID4096"/>
        </a:p>
      </dgm:t>
    </dgm:pt>
    <dgm:pt modelId="{4F9DC610-4F72-4C55-9C91-1E3DCFC60D97}" type="sibTrans" cxnId="{8803C122-FC37-4F3A-A5DA-23D14DE0DEA3}">
      <dgm:prSet/>
      <dgm:spPr/>
      <dgm:t>
        <a:bodyPr/>
        <a:lstStyle/>
        <a:p>
          <a:endParaRPr lang="LID4096"/>
        </a:p>
      </dgm:t>
    </dgm:pt>
    <dgm:pt modelId="{A6531343-6D27-4A36-B8A5-DEFCBCFEA634}">
      <dgm:prSet phldrT="[Text]" custT="1"/>
      <dgm:spPr/>
      <dgm:t>
        <a:bodyPr/>
        <a:lstStyle/>
        <a:p>
          <a:r>
            <a:rPr lang="en-US" sz="1200" dirty="0"/>
            <a:t>Teachers &amp; TAs give feedback and do assessment</a:t>
          </a:r>
          <a:endParaRPr lang="LID4096" sz="1200" dirty="0"/>
        </a:p>
      </dgm:t>
    </dgm:pt>
    <dgm:pt modelId="{B41C4961-611E-4BB5-A718-5CECDD8E4429}" type="parTrans" cxnId="{1EAF71E9-581F-409F-B62C-3542C1CA2F16}">
      <dgm:prSet/>
      <dgm:spPr/>
      <dgm:t>
        <a:bodyPr/>
        <a:lstStyle/>
        <a:p>
          <a:endParaRPr lang="LID4096"/>
        </a:p>
      </dgm:t>
    </dgm:pt>
    <dgm:pt modelId="{F341C5E7-C3AF-4CAD-AFC8-85D79AB02E0E}" type="sibTrans" cxnId="{1EAF71E9-581F-409F-B62C-3542C1CA2F16}">
      <dgm:prSet/>
      <dgm:spPr/>
      <dgm:t>
        <a:bodyPr/>
        <a:lstStyle/>
        <a:p>
          <a:endParaRPr lang="LID4096"/>
        </a:p>
      </dgm:t>
    </dgm:pt>
    <dgm:pt modelId="{D37EF866-A071-4A7C-8351-15CD2A0BD83E}">
      <dgm:prSet phldrT="[Text]"/>
      <dgm:spPr>
        <a:solidFill>
          <a:srgbClr val="AE5A21"/>
        </a:solidFill>
      </dgm:spPr>
      <dgm:t>
        <a:bodyPr/>
        <a:lstStyle/>
        <a:p>
          <a:r>
            <a:rPr lang="en-US" dirty="0"/>
            <a:t>Practice</a:t>
          </a:r>
          <a:endParaRPr lang="LID4096" dirty="0"/>
        </a:p>
      </dgm:t>
    </dgm:pt>
    <dgm:pt modelId="{27D21001-D2A0-4D5D-8D6D-3060CF3093AF}" type="parTrans" cxnId="{174B9F6D-9783-469E-A733-AB1087DC44D2}">
      <dgm:prSet/>
      <dgm:spPr/>
      <dgm:t>
        <a:bodyPr/>
        <a:lstStyle/>
        <a:p>
          <a:endParaRPr lang="LID4096"/>
        </a:p>
      </dgm:t>
    </dgm:pt>
    <dgm:pt modelId="{A192CCC0-E8BF-4551-8C64-FF307503464D}" type="sibTrans" cxnId="{174B9F6D-9783-469E-A733-AB1087DC44D2}">
      <dgm:prSet/>
      <dgm:spPr>
        <a:solidFill>
          <a:srgbClr val="E2772E"/>
        </a:solidFill>
      </dgm:spPr>
      <dgm:t>
        <a:bodyPr/>
        <a:lstStyle/>
        <a:p>
          <a:endParaRPr lang="LID4096"/>
        </a:p>
      </dgm:t>
    </dgm:pt>
    <dgm:pt modelId="{17E03A40-6C89-4970-804C-B159E9051FD4}">
      <dgm:prSet phldrT="[Text]" custT="1"/>
      <dgm:spPr>
        <a:ln>
          <a:solidFill>
            <a:srgbClr val="AE5A21"/>
          </a:solidFill>
        </a:ln>
      </dgm:spPr>
      <dgm:t>
        <a:bodyPr/>
        <a:lstStyle/>
        <a:p>
          <a:r>
            <a:rPr lang="en-US" sz="1200" dirty="0"/>
            <a:t>Maximum 2 groups can register for the same project</a:t>
          </a:r>
          <a:endParaRPr lang="LID4096" sz="1200" dirty="0"/>
        </a:p>
      </dgm:t>
    </dgm:pt>
    <dgm:pt modelId="{F8CECF65-40B9-46E1-9170-E707E44F9F98}" type="parTrans" cxnId="{1EFCD4DA-42CF-4911-94B9-24BBC5E624C1}">
      <dgm:prSet/>
      <dgm:spPr/>
      <dgm:t>
        <a:bodyPr/>
        <a:lstStyle/>
        <a:p>
          <a:endParaRPr lang="LID4096"/>
        </a:p>
      </dgm:t>
    </dgm:pt>
    <dgm:pt modelId="{6C2BADA7-0CE3-4C0E-B957-6CC16EF17B0B}" type="sibTrans" cxnId="{1EFCD4DA-42CF-4911-94B9-24BBC5E624C1}">
      <dgm:prSet/>
      <dgm:spPr/>
      <dgm:t>
        <a:bodyPr/>
        <a:lstStyle/>
        <a:p>
          <a:endParaRPr lang="LID4096"/>
        </a:p>
      </dgm:t>
    </dgm:pt>
    <dgm:pt modelId="{92AFCCDC-44FC-44E3-82B0-B5EF0EA94B19}">
      <dgm:prSet/>
      <dgm:spPr/>
      <dgm:t>
        <a:bodyPr/>
        <a:lstStyle/>
        <a:p>
          <a:r>
            <a:rPr lang="en-US" dirty="0"/>
            <a:t>Presentation</a:t>
          </a:r>
        </a:p>
        <a:p>
          <a:r>
            <a:rPr lang="en-US" dirty="0"/>
            <a:t>&amp; Assessment</a:t>
          </a:r>
          <a:endParaRPr lang="LID4096" dirty="0"/>
        </a:p>
      </dgm:t>
    </dgm:pt>
    <dgm:pt modelId="{CEDBDE8B-5789-47B9-9EDE-A238C5FE7FF7}" type="parTrans" cxnId="{D1FAFDD4-A4F9-42D6-B753-BB774D76C534}">
      <dgm:prSet/>
      <dgm:spPr/>
      <dgm:t>
        <a:bodyPr/>
        <a:lstStyle/>
        <a:p>
          <a:endParaRPr lang="LID4096"/>
        </a:p>
      </dgm:t>
    </dgm:pt>
    <dgm:pt modelId="{10B24772-4817-4375-BCFC-77F7895DABC6}" type="sibTrans" cxnId="{D1FAFDD4-A4F9-42D6-B753-BB774D76C534}">
      <dgm:prSet/>
      <dgm:spPr/>
      <dgm:t>
        <a:bodyPr/>
        <a:lstStyle/>
        <a:p>
          <a:endParaRPr lang="LID4096"/>
        </a:p>
      </dgm:t>
    </dgm:pt>
    <dgm:pt modelId="{1DFB28E4-0836-406A-831F-15E344FF1CB9}">
      <dgm:prSet phldrT="[Text]" custT="1"/>
      <dgm:spPr/>
      <dgm:t>
        <a:bodyPr/>
        <a:lstStyle/>
        <a:p>
          <a:pPr algn="just"/>
          <a:r>
            <a:rPr lang="en-US" sz="1200" dirty="0"/>
            <a:t>All students work in groups on the same challenge</a:t>
          </a:r>
          <a:endParaRPr lang="LID4096" sz="1200" dirty="0"/>
        </a:p>
      </dgm:t>
    </dgm:pt>
    <dgm:pt modelId="{584B9381-6B21-4D82-93C1-68FFD81F1FD7}" type="parTrans" cxnId="{57B97114-13ED-4350-9CFB-4498F57218CD}">
      <dgm:prSet/>
      <dgm:spPr/>
      <dgm:t>
        <a:bodyPr/>
        <a:lstStyle/>
        <a:p>
          <a:endParaRPr lang="LID4096"/>
        </a:p>
      </dgm:t>
    </dgm:pt>
    <dgm:pt modelId="{32EECF89-7B72-4D4C-B87D-462E95E8963F}" type="sibTrans" cxnId="{57B97114-13ED-4350-9CFB-4498F57218CD}">
      <dgm:prSet/>
      <dgm:spPr/>
      <dgm:t>
        <a:bodyPr/>
        <a:lstStyle/>
        <a:p>
          <a:endParaRPr lang="LID4096"/>
        </a:p>
      </dgm:t>
    </dgm:pt>
    <dgm:pt modelId="{C8242C0E-8196-4606-98B3-45E850C64BA9}">
      <dgm:prSet phldrT="[Text]" custT="1"/>
      <dgm:spPr>
        <a:ln>
          <a:solidFill>
            <a:srgbClr val="AE5A21"/>
          </a:solidFill>
        </a:ln>
      </dgm:spPr>
      <dgm:t>
        <a:bodyPr/>
        <a:lstStyle/>
        <a:p>
          <a:r>
            <a:rPr lang="en-US" sz="1200" dirty="0"/>
            <a:t>Running 7 weeks in parallel with the CBL challenges</a:t>
          </a:r>
          <a:endParaRPr lang="LID4096" sz="1200" dirty="0"/>
        </a:p>
      </dgm:t>
    </dgm:pt>
    <dgm:pt modelId="{B36F11D0-36A5-44A5-9D9C-5350862D06A3}" type="parTrans" cxnId="{0E72A486-ED19-432C-8D63-1E65FA7D05FD}">
      <dgm:prSet/>
      <dgm:spPr/>
      <dgm:t>
        <a:bodyPr/>
        <a:lstStyle/>
        <a:p>
          <a:endParaRPr lang="LID4096"/>
        </a:p>
      </dgm:t>
    </dgm:pt>
    <dgm:pt modelId="{13119748-D5DC-45AF-86A3-884637BB9182}" type="sibTrans" cxnId="{0E72A486-ED19-432C-8D63-1E65FA7D05FD}">
      <dgm:prSet/>
      <dgm:spPr/>
      <dgm:t>
        <a:bodyPr/>
        <a:lstStyle/>
        <a:p>
          <a:endParaRPr lang="LID4096"/>
        </a:p>
      </dgm:t>
    </dgm:pt>
    <dgm:pt modelId="{219E0D91-67DC-4F1B-B44F-9D0713BADF5E}">
      <dgm:prSet phldrT="[Text]" custT="1"/>
      <dgm:spPr>
        <a:ln>
          <a:solidFill>
            <a:srgbClr val="AE5A21"/>
          </a:solidFill>
        </a:ln>
      </dgm:spPr>
      <dgm:t>
        <a:bodyPr/>
        <a:lstStyle/>
        <a:p>
          <a:r>
            <a:rPr lang="en-US" sz="1200" dirty="0"/>
            <a:t>5 projects on different real-life problems</a:t>
          </a:r>
          <a:endParaRPr lang="LID4096" sz="1200" dirty="0"/>
        </a:p>
      </dgm:t>
    </dgm:pt>
    <dgm:pt modelId="{044B586C-BF65-4BB6-9AB2-E51314357330}" type="sibTrans" cxnId="{8C8A3606-C8D3-4878-A099-E531F0DAE20A}">
      <dgm:prSet/>
      <dgm:spPr/>
      <dgm:t>
        <a:bodyPr/>
        <a:lstStyle/>
        <a:p>
          <a:endParaRPr lang="LID4096"/>
        </a:p>
      </dgm:t>
    </dgm:pt>
    <dgm:pt modelId="{DCB68A21-9FD8-4A74-AB59-F8770861AC3D}" type="parTrans" cxnId="{8C8A3606-C8D3-4878-A099-E531F0DAE20A}">
      <dgm:prSet/>
      <dgm:spPr/>
      <dgm:t>
        <a:bodyPr/>
        <a:lstStyle/>
        <a:p>
          <a:endParaRPr lang="LID4096"/>
        </a:p>
      </dgm:t>
    </dgm:pt>
    <dgm:pt modelId="{EE59E0D0-DFAC-4FAC-BAC6-907A315D4DC2}">
      <dgm:prSet phldrT="[Text]" custT="1"/>
      <dgm:spPr>
        <a:ln>
          <a:solidFill>
            <a:srgbClr val="AE5A21"/>
          </a:solidFill>
        </a:ln>
      </dgm:spPr>
      <dgm:t>
        <a:bodyPr/>
        <a:lstStyle/>
        <a:p>
          <a:r>
            <a:rPr lang="en-US" sz="1200" dirty="0"/>
            <a:t>2 weeks proposal + 5 weeks lab work</a:t>
          </a:r>
          <a:endParaRPr lang="LID4096" sz="1200" dirty="0"/>
        </a:p>
      </dgm:t>
    </dgm:pt>
    <dgm:pt modelId="{2407F8D4-362B-46D0-8611-033002D0CE88}" type="parTrans" cxnId="{EFF26E8E-B6A4-43A8-BFC4-DB3458A02BF4}">
      <dgm:prSet/>
      <dgm:spPr/>
      <dgm:t>
        <a:bodyPr/>
        <a:lstStyle/>
        <a:p>
          <a:endParaRPr lang="LID4096"/>
        </a:p>
      </dgm:t>
    </dgm:pt>
    <dgm:pt modelId="{8EC51B6C-211E-410E-BD1C-B82291B6962B}" type="sibTrans" cxnId="{EFF26E8E-B6A4-43A8-BFC4-DB3458A02BF4}">
      <dgm:prSet/>
      <dgm:spPr/>
      <dgm:t>
        <a:bodyPr/>
        <a:lstStyle/>
        <a:p>
          <a:endParaRPr lang="LID4096"/>
        </a:p>
      </dgm:t>
    </dgm:pt>
    <dgm:pt modelId="{F0862C1E-73F0-4787-8B90-D5B5E921A1CC}">
      <dgm:prSet phldrT="[Text]"/>
      <dgm:spPr/>
      <dgm:t>
        <a:bodyPr/>
        <a:lstStyle/>
        <a:p>
          <a:r>
            <a:rPr lang="en-US" dirty="0"/>
            <a:t>Written project plan (design, simulation, prototype), </a:t>
          </a:r>
          <a:endParaRPr lang="LID4096" dirty="0"/>
        </a:p>
      </dgm:t>
    </dgm:pt>
    <dgm:pt modelId="{F30BB774-97DB-4928-8628-5C7015B8A2B8}" type="parTrans" cxnId="{0980D4F8-4733-4993-9048-AE1A76AD5069}">
      <dgm:prSet/>
      <dgm:spPr/>
      <dgm:t>
        <a:bodyPr/>
        <a:lstStyle/>
        <a:p>
          <a:endParaRPr lang="LID4096"/>
        </a:p>
      </dgm:t>
    </dgm:pt>
    <dgm:pt modelId="{4C116063-7393-4AD2-BF95-BCB5D6B72C0C}" type="sibTrans" cxnId="{0980D4F8-4733-4993-9048-AE1A76AD5069}">
      <dgm:prSet/>
      <dgm:spPr/>
      <dgm:t>
        <a:bodyPr/>
        <a:lstStyle/>
        <a:p>
          <a:endParaRPr lang="LID4096"/>
        </a:p>
      </dgm:t>
    </dgm:pt>
    <dgm:pt modelId="{57D3D7C2-25F8-408E-B888-85424139EC54}">
      <dgm:prSet phldrT="[Text]"/>
      <dgm:spPr/>
      <dgm:t>
        <a:bodyPr/>
        <a:lstStyle/>
        <a:p>
          <a:r>
            <a:rPr lang="en-US" dirty="0"/>
            <a:t>Final presentation on the project</a:t>
          </a:r>
          <a:endParaRPr lang="LID4096" dirty="0"/>
        </a:p>
      </dgm:t>
    </dgm:pt>
    <dgm:pt modelId="{C063948F-8127-41EA-931E-7D869A6F6258}" type="parTrans" cxnId="{B176DF38-A24D-45D8-B013-78DEE6F1C4D1}">
      <dgm:prSet/>
      <dgm:spPr/>
      <dgm:t>
        <a:bodyPr/>
        <a:lstStyle/>
        <a:p>
          <a:endParaRPr lang="LID4096"/>
        </a:p>
      </dgm:t>
    </dgm:pt>
    <dgm:pt modelId="{BCF5CBC4-436D-4718-90A4-04765224FD4B}" type="sibTrans" cxnId="{B176DF38-A24D-45D8-B013-78DEE6F1C4D1}">
      <dgm:prSet/>
      <dgm:spPr/>
      <dgm:t>
        <a:bodyPr/>
        <a:lstStyle/>
        <a:p>
          <a:endParaRPr lang="LID4096"/>
        </a:p>
      </dgm:t>
    </dgm:pt>
    <dgm:pt modelId="{3E916D64-AC94-47CE-9490-FEAA4CF4702F}">
      <dgm:prSet/>
      <dgm:spPr/>
      <dgm:t>
        <a:bodyPr/>
        <a:lstStyle/>
        <a:p>
          <a:endParaRPr lang="LID4096" dirty="0"/>
        </a:p>
      </dgm:t>
    </dgm:pt>
    <dgm:pt modelId="{4F68252E-1BC2-4E7A-BB35-43C55632C2A6}" type="parTrans" cxnId="{5FBB93C4-C7D0-4DB1-981E-84168978AE50}">
      <dgm:prSet/>
      <dgm:spPr/>
      <dgm:t>
        <a:bodyPr/>
        <a:lstStyle/>
        <a:p>
          <a:endParaRPr lang="LID4096"/>
        </a:p>
      </dgm:t>
    </dgm:pt>
    <dgm:pt modelId="{DFD319B7-F74B-44F4-8E29-46FD95A4A1CF}" type="sibTrans" cxnId="{5FBB93C4-C7D0-4DB1-981E-84168978AE50}">
      <dgm:prSet/>
      <dgm:spPr/>
      <dgm:t>
        <a:bodyPr/>
        <a:lstStyle/>
        <a:p>
          <a:endParaRPr lang="LID4096"/>
        </a:p>
      </dgm:t>
    </dgm:pt>
    <dgm:pt modelId="{53AE0318-6EE6-4609-836D-E2E42835A4F2}" type="pres">
      <dgm:prSet presAssocID="{DCB209DC-0B39-415F-A8C1-4032CA1E60CA}" presName="Name0" presStyleCnt="0">
        <dgm:presLayoutVars>
          <dgm:dir/>
          <dgm:animLvl val="lvl"/>
          <dgm:resizeHandles val="exact"/>
        </dgm:presLayoutVars>
      </dgm:prSet>
      <dgm:spPr/>
    </dgm:pt>
    <dgm:pt modelId="{21F0BA17-B77E-42EA-AA5E-5D6DB6AB394A}" type="pres">
      <dgm:prSet presAssocID="{DCB209DC-0B39-415F-A8C1-4032CA1E60CA}" presName="tSp" presStyleCnt="0"/>
      <dgm:spPr/>
    </dgm:pt>
    <dgm:pt modelId="{8DE1827A-326B-4A92-8AB9-FEEDF58A1B12}" type="pres">
      <dgm:prSet presAssocID="{DCB209DC-0B39-415F-A8C1-4032CA1E60CA}" presName="bSp" presStyleCnt="0"/>
      <dgm:spPr/>
    </dgm:pt>
    <dgm:pt modelId="{BCF3AB6F-016E-4CF0-A18C-FCE1BBE495F7}" type="pres">
      <dgm:prSet presAssocID="{DCB209DC-0B39-415F-A8C1-4032CA1E60CA}" presName="process" presStyleCnt="0"/>
      <dgm:spPr/>
    </dgm:pt>
    <dgm:pt modelId="{F20FE4D3-32EF-4AB8-BA49-A42691C1A7F1}" type="pres">
      <dgm:prSet presAssocID="{507B16AF-871B-4C96-AE3E-10C8933C3CBE}" presName="composite1" presStyleCnt="0"/>
      <dgm:spPr/>
    </dgm:pt>
    <dgm:pt modelId="{4FF727B9-E600-4F4D-8B67-6D368D955F47}" type="pres">
      <dgm:prSet presAssocID="{507B16AF-871B-4C96-AE3E-10C8933C3CBE}" presName="dummyNode1" presStyleLbl="node1" presStyleIdx="0" presStyleCnt="4"/>
      <dgm:spPr/>
    </dgm:pt>
    <dgm:pt modelId="{FDA7DB32-1B91-4D4F-91B4-C6D604F2223D}" type="pres">
      <dgm:prSet presAssocID="{507B16AF-871B-4C96-AE3E-10C8933C3CBE}" presName="childNode1" presStyleLbl="bgAcc1" presStyleIdx="0" presStyleCnt="4">
        <dgm:presLayoutVars>
          <dgm:bulletEnabled val="1"/>
        </dgm:presLayoutVars>
      </dgm:prSet>
      <dgm:spPr/>
    </dgm:pt>
    <dgm:pt modelId="{068B202C-6346-4B95-8953-375A21067903}" type="pres">
      <dgm:prSet presAssocID="{507B16AF-871B-4C96-AE3E-10C8933C3CBE}" presName="childNode1tx" presStyleLbl="bgAcc1" presStyleIdx="0" presStyleCnt="4">
        <dgm:presLayoutVars>
          <dgm:bulletEnabled val="1"/>
        </dgm:presLayoutVars>
      </dgm:prSet>
      <dgm:spPr/>
    </dgm:pt>
    <dgm:pt modelId="{37C0D5A3-B15B-40BA-95C3-5E79E2832A17}" type="pres">
      <dgm:prSet presAssocID="{507B16AF-871B-4C96-AE3E-10C8933C3CBE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1D835D07-533C-438F-9A50-41A6128C3927}" type="pres">
      <dgm:prSet presAssocID="{507B16AF-871B-4C96-AE3E-10C8933C3CBE}" presName="connSite1" presStyleCnt="0"/>
      <dgm:spPr/>
    </dgm:pt>
    <dgm:pt modelId="{870BC432-3501-4C2A-A91F-3F2A7569C024}" type="pres">
      <dgm:prSet presAssocID="{CC399BCC-B014-4650-93A3-4E708D444D91}" presName="Name9" presStyleLbl="sibTrans2D1" presStyleIdx="0" presStyleCnt="3"/>
      <dgm:spPr/>
    </dgm:pt>
    <dgm:pt modelId="{5D6B167E-0EF3-411A-9B4E-54F25A852C1C}" type="pres">
      <dgm:prSet presAssocID="{6CA7CD1B-2D7D-4CE1-89F6-A3C0EEA59B46}" presName="composite2" presStyleCnt="0"/>
      <dgm:spPr/>
    </dgm:pt>
    <dgm:pt modelId="{9FB6D01B-FF52-485C-9AAC-F39213C74121}" type="pres">
      <dgm:prSet presAssocID="{6CA7CD1B-2D7D-4CE1-89F6-A3C0EEA59B46}" presName="dummyNode2" presStyleLbl="node1" presStyleIdx="0" presStyleCnt="4"/>
      <dgm:spPr/>
    </dgm:pt>
    <dgm:pt modelId="{80A5A709-52DC-402A-A7C1-CDE50B286A80}" type="pres">
      <dgm:prSet presAssocID="{6CA7CD1B-2D7D-4CE1-89F6-A3C0EEA59B46}" presName="childNode2" presStyleLbl="bgAcc1" presStyleIdx="1" presStyleCnt="4" custScaleX="120924">
        <dgm:presLayoutVars>
          <dgm:bulletEnabled val="1"/>
        </dgm:presLayoutVars>
      </dgm:prSet>
      <dgm:spPr/>
    </dgm:pt>
    <dgm:pt modelId="{29B6CAE8-497D-47F8-997D-0B22662920BA}" type="pres">
      <dgm:prSet presAssocID="{6CA7CD1B-2D7D-4CE1-89F6-A3C0EEA59B46}" presName="childNode2tx" presStyleLbl="bgAcc1" presStyleIdx="1" presStyleCnt="4">
        <dgm:presLayoutVars>
          <dgm:bulletEnabled val="1"/>
        </dgm:presLayoutVars>
      </dgm:prSet>
      <dgm:spPr/>
    </dgm:pt>
    <dgm:pt modelId="{EB9B98EA-74C5-4DAC-ADD8-6E5D2D0524A5}" type="pres">
      <dgm:prSet presAssocID="{6CA7CD1B-2D7D-4CE1-89F6-A3C0EEA59B4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1E9B089F-4B75-400B-A078-415FEF71E876}" type="pres">
      <dgm:prSet presAssocID="{6CA7CD1B-2D7D-4CE1-89F6-A3C0EEA59B46}" presName="connSite2" presStyleCnt="0"/>
      <dgm:spPr/>
    </dgm:pt>
    <dgm:pt modelId="{E2B06F65-9DD7-40E1-8368-36A5A7B966C7}" type="pres">
      <dgm:prSet presAssocID="{7E1AF0C4-D7E6-49D5-B01A-DE5DDD5F2BF2}" presName="Name18" presStyleLbl="sibTrans2D1" presStyleIdx="1" presStyleCnt="3"/>
      <dgm:spPr/>
    </dgm:pt>
    <dgm:pt modelId="{37EC0A71-64B3-4DF6-8EA1-C4CA2D74871A}" type="pres">
      <dgm:prSet presAssocID="{D37EF866-A071-4A7C-8351-15CD2A0BD83E}" presName="composite1" presStyleCnt="0"/>
      <dgm:spPr/>
    </dgm:pt>
    <dgm:pt modelId="{78C981BD-330A-424B-B3D3-12CE294699CC}" type="pres">
      <dgm:prSet presAssocID="{D37EF866-A071-4A7C-8351-15CD2A0BD83E}" presName="dummyNode1" presStyleLbl="node1" presStyleIdx="1" presStyleCnt="4"/>
      <dgm:spPr/>
    </dgm:pt>
    <dgm:pt modelId="{B51705E4-6C42-4D45-8F48-06B8C621A543}" type="pres">
      <dgm:prSet presAssocID="{D37EF866-A071-4A7C-8351-15CD2A0BD83E}" presName="childNode1" presStyleLbl="bgAcc1" presStyleIdx="2" presStyleCnt="4" custScaleX="155750">
        <dgm:presLayoutVars>
          <dgm:bulletEnabled val="1"/>
        </dgm:presLayoutVars>
      </dgm:prSet>
      <dgm:spPr/>
    </dgm:pt>
    <dgm:pt modelId="{A46F7759-DF4D-489F-9B0A-AD9DEFBC6125}" type="pres">
      <dgm:prSet presAssocID="{D37EF866-A071-4A7C-8351-15CD2A0BD83E}" presName="childNode1tx" presStyleLbl="bgAcc1" presStyleIdx="2" presStyleCnt="4">
        <dgm:presLayoutVars>
          <dgm:bulletEnabled val="1"/>
        </dgm:presLayoutVars>
      </dgm:prSet>
      <dgm:spPr/>
    </dgm:pt>
    <dgm:pt modelId="{F975D23E-25E8-4D21-9D26-9BB4926E7261}" type="pres">
      <dgm:prSet presAssocID="{D37EF866-A071-4A7C-8351-15CD2A0BD83E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3DB0D255-DE54-4070-A448-83C88DC21D90}" type="pres">
      <dgm:prSet presAssocID="{D37EF866-A071-4A7C-8351-15CD2A0BD83E}" presName="connSite1" presStyleCnt="0"/>
      <dgm:spPr/>
    </dgm:pt>
    <dgm:pt modelId="{3B6B9F02-0FDC-4956-8694-7D39089EE12A}" type="pres">
      <dgm:prSet presAssocID="{A192CCC0-E8BF-4551-8C64-FF307503464D}" presName="Name9" presStyleLbl="sibTrans2D1" presStyleIdx="2" presStyleCnt="3"/>
      <dgm:spPr/>
    </dgm:pt>
    <dgm:pt modelId="{7C8559AB-77A8-417A-8F78-944BB7A316BF}" type="pres">
      <dgm:prSet presAssocID="{92AFCCDC-44FC-44E3-82B0-B5EF0EA94B19}" presName="composite2" presStyleCnt="0"/>
      <dgm:spPr/>
    </dgm:pt>
    <dgm:pt modelId="{161C2D2F-7354-447E-A4B1-C86E06430DA1}" type="pres">
      <dgm:prSet presAssocID="{92AFCCDC-44FC-44E3-82B0-B5EF0EA94B19}" presName="dummyNode2" presStyleLbl="node1" presStyleIdx="2" presStyleCnt="4"/>
      <dgm:spPr/>
    </dgm:pt>
    <dgm:pt modelId="{A75B9034-1F3D-4A0F-BC68-BA71C50C28F6}" type="pres">
      <dgm:prSet presAssocID="{92AFCCDC-44FC-44E3-82B0-B5EF0EA94B19}" presName="childNode2" presStyleLbl="bgAcc1" presStyleIdx="3" presStyleCnt="4">
        <dgm:presLayoutVars>
          <dgm:bulletEnabled val="1"/>
        </dgm:presLayoutVars>
      </dgm:prSet>
      <dgm:spPr/>
    </dgm:pt>
    <dgm:pt modelId="{32D31D9D-8454-4E77-BCCF-7C65D0FD3787}" type="pres">
      <dgm:prSet presAssocID="{92AFCCDC-44FC-44E3-82B0-B5EF0EA94B19}" presName="childNode2tx" presStyleLbl="bgAcc1" presStyleIdx="3" presStyleCnt="4">
        <dgm:presLayoutVars>
          <dgm:bulletEnabled val="1"/>
        </dgm:presLayoutVars>
      </dgm:prSet>
      <dgm:spPr/>
    </dgm:pt>
    <dgm:pt modelId="{5A6C7F14-B4F7-4051-9D1E-F0562C56598A}" type="pres">
      <dgm:prSet presAssocID="{92AFCCDC-44FC-44E3-82B0-B5EF0EA94B19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676CDD06-FF0D-453D-A619-3E557CAB588B}" type="pres">
      <dgm:prSet presAssocID="{92AFCCDC-44FC-44E3-82B0-B5EF0EA94B19}" presName="connSite2" presStyleCnt="0"/>
      <dgm:spPr/>
    </dgm:pt>
  </dgm:ptLst>
  <dgm:cxnLst>
    <dgm:cxn modelId="{8C8A3606-C8D3-4878-A099-E531F0DAE20A}" srcId="{D37EF866-A071-4A7C-8351-15CD2A0BD83E}" destId="{219E0D91-67DC-4F1B-B44F-9D0713BADF5E}" srcOrd="1" destOrd="0" parTransId="{DCB68A21-9FD8-4A74-AB59-F8770861AC3D}" sibTransId="{044B586C-BF65-4BB6-9AB2-E51314357330}"/>
    <dgm:cxn modelId="{E2D8CF0A-D1F2-419F-A6CC-AAE1A3821838}" type="presOf" srcId="{17E03A40-6C89-4970-804C-B159E9051FD4}" destId="{A46F7759-DF4D-489F-9B0A-AD9DEFBC6125}" srcOrd="1" destOrd="2" presId="urn:microsoft.com/office/officeart/2005/8/layout/hProcess4"/>
    <dgm:cxn modelId="{FC52FC0C-1950-46E2-88DB-3D8D170AABD6}" type="presOf" srcId="{92AFCCDC-44FC-44E3-82B0-B5EF0EA94B19}" destId="{5A6C7F14-B4F7-4051-9D1E-F0562C56598A}" srcOrd="0" destOrd="0" presId="urn:microsoft.com/office/officeart/2005/8/layout/hProcess4"/>
    <dgm:cxn modelId="{FDEE3C0E-E72B-4E18-8F49-334251C86D9A}" type="presOf" srcId="{57D3D7C2-25F8-408E-B888-85424139EC54}" destId="{A75B9034-1F3D-4A0F-BC68-BA71C50C28F6}" srcOrd="0" destOrd="1" presId="urn:microsoft.com/office/officeart/2005/8/layout/hProcess4"/>
    <dgm:cxn modelId="{63023014-B85D-4A9E-B3ED-DDAFC1756EA4}" srcId="{DCB209DC-0B39-415F-A8C1-4032CA1E60CA}" destId="{6CA7CD1B-2D7D-4CE1-89F6-A3C0EEA59B46}" srcOrd="1" destOrd="0" parTransId="{B461CB19-D28F-486F-BAE9-BD7081C71549}" sibTransId="{7E1AF0C4-D7E6-49D5-B01A-DE5DDD5F2BF2}"/>
    <dgm:cxn modelId="{1F774114-0AC3-41B3-8E76-81432AEAE633}" type="presOf" srcId="{452E0C64-2162-42C0-B939-8CCC4AFE76C2}" destId="{FDA7DB32-1B91-4D4F-91B4-C6D604F2223D}" srcOrd="0" destOrd="0" presId="urn:microsoft.com/office/officeart/2005/8/layout/hProcess4"/>
    <dgm:cxn modelId="{57B97114-13ED-4350-9CFB-4498F57218CD}" srcId="{507B16AF-871B-4C96-AE3E-10C8933C3CBE}" destId="{1DFB28E4-0836-406A-831F-15E344FF1CB9}" srcOrd="1" destOrd="0" parTransId="{584B9381-6B21-4D82-93C1-68FFD81F1FD7}" sibTransId="{32EECF89-7B72-4D4C-B87D-462E95E8963F}"/>
    <dgm:cxn modelId="{8803C122-FC37-4F3A-A5DA-23D14DE0DEA3}" srcId="{6CA7CD1B-2D7D-4CE1-89F6-A3C0EEA59B46}" destId="{B6130731-1F46-4647-94C3-76C8FDD792BF}" srcOrd="0" destOrd="0" parTransId="{39B4DF1A-9023-4DA6-83E2-F7C9AA7A85B5}" sibTransId="{4F9DC610-4F72-4C55-9C91-1E3DCFC60D97}"/>
    <dgm:cxn modelId="{035E1426-2F8C-4F47-B6F9-A7AFCF92B7C0}" type="presOf" srcId="{F0862C1E-73F0-4787-8B90-D5B5E921A1CC}" destId="{A75B9034-1F3D-4A0F-BC68-BA71C50C28F6}" srcOrd="0" destOrd="0" presId="urn:microsoft.com/office/officeart/2005/8/layout/hProcess4"/>
    <dgm:cxn modelId="{06CA2D35-AE8F-4C4B-B2C8-485D163383B5}" type="presOf" srcId="{1DFB28E4-0836-406A-831F-15E344FF1CB9}" destId="{068B202C-6346-4B95-8953-375A21067903}" srcOrd="1" destOrd="1" presId="urn:microsoft.com/office/officeart/2005/8/layout/hProcess4"/>
    <dgm:cxn modelId="{B176DF38-A24D-45D8-B013-78DEE6F1C4D1}" srcId="{92AFCCDC-44FC-44E3-82B0-B5EF0EA94B19}" destId="{57D3D7C2-25F8-408E-B888-85424139EC54}" srcOrd="1" destOrd="0" parTransId="{C063948F-8127-41EA-931E-7D869A6F6258}" sibTransId="{BCF5CBC4-436D-4718-90A4-04765224FD4B}"/>
    <dgm:cxn modelId="{165C3E5C-BCE6-428A-8AC5-227A9DB68A50}" type="presOf" srcId="{7E1AF0C4-D7E6-49D5-B01A-DE5DDD5F2BF2}" destId="{E2B06F65-9DD7-40E1-8368-36A5A7B966C7}" srcOrd="0" destOrd="0" presId="urn:microsoft.com/office/officeart/2005/8/layout/hProcess4"/>
    <dgm:cxn modelId="{C6404D5E-1A76-4D36-BB9F-4D6CB9A7A314}" type="presOf" srcId="{CC399BCC-B014-4650-93A3-4E708D444D91}" destId="{870BC432-3501-4C2A-A91F-3F2A7569C024}" srcOrd="0" destOrd="0" presId="urn:microsoft.com/office/officeart/2005/8/layout/hProcess4"/>
    <dgm:cxn modelId="{C25CBA60-8694-4268-8E70-C5BB66AD5F6E}" srcId="{DCB209DC-0B39-415F-A8C1-4032CA1E60CA}" destId="{507B16AF-871B-4C96-AE3E-10C8933C3CBE}" srcOrd="0" destOrd="0" parTransId="{A22EA046-8669-4CDD-ABA6-9619DE1D29A1}" sibTransId="{CC399BCC-B014-4650-93A3-4E708D444D91}"/>
    <dgm:cxn modelId="{7167F663-C177-49E0-8DE0-8230B7FBA5E0}" type="presOf" srcId="{A6531343-6D27-4A36-B8A5-DEFCBCFEA634}" destId="{80A5A709-52DC-402A-A7C1-CDE50B286A80}" srcOrd="0" destOrd="1" presId="urn:microsoft.com/office/officeart/2005/8/layout/hProcess4"/>
    <dgm:cxn modelId="{E691F268-59A5-4511-8A95-7FC72FB4F85A}" type="presOf" srcId="{B6130731-1F46-4647-94C3-76C8FDD792BF}" destId="{80A5A709-52DC-402A-A7C1-CDE50B286A80}" srcOrd="0" destOrd="0" presId="urn:microsoft.com/office/officeart/2005/8/layout/hProcess4"/>
    <dgm:cxn modelId="{D0AA614D-2F0F-4BDE-89DA-A099D1448C70}" type="presOf" srcId="{DCB209DC-0B39-415F-A8C1-4032CA1E60CA}" destId="{53AE0318-6EE6-4609-836D-E2E42835A4F2}" srcOrd="0" destOrd="0" presId="urn:microsoft.com/office/officeart/2005/8/layout/hProcess4"/>
    <dgm:cxn modelId="{174B9F6D-9783-469E-A733-AB1087DC44D2}" srcId="{DCB209DC-0B39-415F-A8C1-4032CA1E60CA}" destId="{D37EF866-A071-4A7C-8351-15CD2A0BD83E}" srcOrd="2" destOrd="0" parTransId="{27D21001-D2A0-4D5D-8D6D-3060CF3093AF}" sibTransId="{A192CCC0-E8BF-4551-8C64-FF307503464D}"/>
    <dgm:cxn modelId="{1EF00D6E-7333-42E8-8647-5378132B74CA}" type="presOf" srcId="{219E0D91-67DC-4F1B-B44F-9D0713BADF5E}" destId="{B51705E4-6C42-4D45-8F48-06B8C621A543}" srcOrd="0" destOrd="1" presId="urn:microsoft.com/office/officeart/2005/8/layout/hProcess4"/>
    <dgm:cxn modelId="{A6C0F950-B67B-4EEF-ABC4-68DDF35D94AC}" type="presOf" srcId="{452E0C64-2162-42C0-B939-8CCC4AFE76C2}" destId="{068B202C-6346-4B95-8953-375A21067903}" srcOrd="1" destOrd="0" presId="urn:microsoft.com/office/officeart/2005/8/layout/hProcess4"/>
    <dgm:cxn modelId="{F9A40978-1984-44FC-B834-7473150C85C2}" type="presOf" srcId="{3E916D64-AC94-47CE-9490-FEAA4CF4702F}" destId="{A75B9034-1F3D-4A0F-BC68-BA71C50C28F6}" srcOrd="0" destOrd="2" presId="urn:microsoft.com/office/officeart/2005/8/layout/hProcess4"/>
    <dgm:cxn modelId="{A1A73580-4BBD-44AC-A627-273582973D47}" type="presOf" srcId="{B6130731-1F46-4647-94C3-76C8FDD792BF}" destId="{29B6CAE8-497D-47F8-997D-0B22662920BA}" srcOrd="1" destOrd="0" presId="urn:microsoft.com/office/officeart/2005/8/layout/hProcess4"/>
    <dgm:cxn modelId="{0E72A486-ED19-432C-8D63-1E65FA7D05FD}" srcId="{D37EF866-A071-4A7C-8351-15CD2A0BD83E}" destId="{C8242C0E-8196-4606-98B3-45E850C64BA9}" srcOrd="0" destOrd="0" parTransId="{B36F11D0-36A5-44A5-9D9C-5350862D06A3}" sibTransId="{13119748-D5DC-45AF-86A3-884637BB9182}"/>
    <dgm:cxn modelId="{EFF26E8E-B6A4-43A8-BFC4-DB3458A02BF4}" srcId="{D37EF866-A071-4A7C-8351-15CD2A0BD83E}" destId="{EE59E0D0-DFAC-4FAC-BAC6-907A315D4DC2}" srcOrd="3" destOrd="0" parTransId="{2407F8D4-362B-46D0-8611-033002D0CE88}" sibTransId="{8EC51B6C-211E-410E-BD1C-B82291B6962B}"/>
    <dgm:cxn modelId="{E5D9AE8F-CB1B-44BE-9668-34CD2EFE13CD}" type="presOf" srcId="{3E916D64-AC94-47CE-9490-FEAA4CF4702F}" destId="{32D31D9D-8454-4E77-BCCF-7C65D0FD3787}" srcOrd="1" destOrd="2" presId="urn:microsoft.com/office/officeart/2005/8/layout/hProcess4"/>
    <dgm:cxn modelId="{FC9FF693-422D-4238-99C7-E6927677983E}" type="presOf" srcId="{1DFB28E4-0836-406A-831F-15E344FF1CB9}" destId="{FDA7DB32-1B91-4D4F-91B4-C6D604F2223D}" srcOrd="0" destOrd="1" presId="urn:microsoft.com/office/officeart/2005/8/layout/hProcess4"/>
    <dgm:cxn modelId="{BD6C4194-8DE0-4B00-B0E0-CB0B0F067EB4}" srcId="{507B16AF-871B-4C96-AE3E-10C8933C3CBE}" destId="{452E0C64-2162-42C0-B939-8CCC4AFE76C2}" srcOrd="0" destOrd="0" parTransId="{67484E30-B1FF-4D0C-B6C2-EC25F1FE2CA2}" sibTransId="{C6C8577C-9B42-4BBC-998C-C4B66B2DB3CB}"/>
    <dgm:cxn modelId="{CC0C1399-EA99-427C-A56B-B0F3E317DDB6}" type="presOf" srcId="{EE59E0D0-DFAC-4FAC-BAC6-907A315D4DC2}" destId="{B51705E4-6C42-4D45-8F48-06B8C621A543}" srcOrd="0" destOrd="3" presId="urn:microsoft.com/office/officeart/2005/8/layout/hProcess4"/>
    <dgm:cxn modelId="{E698B8B4-6A96-4BF9-83E1-3F3F8139DB7D}" type="presOf" srcId="{D37EF866-A071-4A7C-8351-15CD2A0BD83E}" destId="{F975D23E-25E8-4D21-9D26-9BB4926E7261}" srcOrd="0" destOrd="0" presId="urn:microsoft.com/office/officeart/2005/8/layout/hProcess4"/>
    <dgm:cxn modelId="{6C22A4BC-FFB4-4A6B-9970-6CB2E6E2B884}" type="presOf" srcId="{F0862C1E-73F0-4787-8B90-D5B5E921A1CC}" destId="{32D31D9D-8454-4E77-BCCF-7C65D0FD3787}" srcOrd="1" destOrd="0" presId="urn:microsoft.com/office/officeart/2005/8/layout/hProcess4"/>
    <dgm:cxn modelId="{5FBB93C4-C7D0-4DB1-981E-84168978AE50}" srcId="{92AFCCDC-44FC-44E3-82B0-B5EF0EA94B19}" destId="{3E916D64-AC94-47CE-9490-FEAA4CF4702F}" srcOrd="2" destOrd="0" parTransId="{4F68252E-1BC2-4E7A-BB35-43C55632C2A6}" sibTransId="{DFD319B7-F74B-44F4-8E29-46FD95A4A1CF}"/>
    <dgm:cxn modelId="{F6EAC7C5-131C-4C0C-9CA6-28A3038BFF78}" type="presOf" srcId="{A192CCC0-E8BF-4551-8C64-FF307503464D}" destId="{3B6B9F02-0FDC-4956-8694-7D39089EE12A}" srcOrd="0" destOrd="0" presId="urn:microsoft.com/office/officeart/2005/8/layout/hProcess4"/>
    <dgm:cxn modelId="{C118CCC7-CC8F-4838-9AB0-44F90170015C}" type="presOf" srcId="{6CA7CD1B-2D7D-4CE1-89F6-A3C0EEA59B46}" destId="{EB9B98EA-74C5-4DAC-ADD8-6E5D2D0524A5}" srcOrd="0" destOrd="0" presId="urn:microsoft.com/office/officeart/2005/8/layout/hProcess4"/>
    <dgm:cxn modelId="{2A02F6C9-8AFD-483D-A38F-7F5068C4333D}" type="presOf" srcId="{C8242C0E-8196-4606-98B3-45E850C64BA9}" destId="{A46F7759-DF4D-489F-9B0A-AD9DEFBC6125}" srcOrd="1" destOrd="0" presId="urn:microsoft.com/office/officeart/2005/8/layout/hProcess4"/>
    <dgm:cxn modelId="{9D14A2CB-24A2-42A9-8733-01513415F3CC}" type="presOf" srcId="{17E03A40-6C89-4970-804C-B159E9051FD4}" destId="{B51705E4-6C42-4D45-8F48-06B8C621A543}" srcOrd="0" destOrd="2" presId="urn:microsoft.com/office/officeart/2005/8/layout/hProcess4"/>
    <dgm:cxn modelId="{02CBF1CD-9061-4909-919C-833C4BB2ACE9}" type="presOf" srcId="{A6531343-6D27-4A36-B8A5-DEFCBCFEA634}" destId="{29B6CAE8-497D-47F8-997D-0B22662920BA}" srcOrd="1" destOrd="1" presId="urn:microsoft.com/office/officeart/2005/8/layout/hProcess4"/>
    <dgm:cxn modelId="{D75C1CCF-636A-4DF7-8542-69CB58DDC06C}" type="presOf" srcId="{219E0D91-67DC-4F1B-B44F-9D0713BADF5E}" destId="{A46F7759-DF4D-489F-9B0A-AD9DEFBC6125}" srcOrd="1" destOrd="1" presId="urn:microsoft.com/office/officeart/2005/8/layout/hProcess4"/>
    <dgm:cxn modelId="{D1FAFDD4-A4F9-42D6-B753-BB774D76C534}" srcId="{DCB209DC-0B39-415F-A8C1-4032CA1E60CA}" destId="{92AFCCDC-44FC-44E3-82B0-B5EF0EA94B19}" srcOrd="3" destOrd="0" parTransId="{CEDBDE8B-5789-47B9-9EDE-A238C5FE7FF7}" sibTransId="{10B24772-4817-4375-BCFC-77F7895DABC6}"/>
    <dgm:cxn modelId="{7369ABD8-65BF-498B-9CD6-FB6412E70B08}" type="presOf" srcId="{C8242C0E-8196-4606-98B3-45E850C64BA9}" destId="{B51705E4-6C42-4D45-8F48-06B8C621A543}" srcOrd="0" destOrd="0" presId="urn:microsoft.com/office/officeart/2005/8/layout/hProcess4"/>
    <dgm:cxn modelId="{2206BED9-90A7-482B-BB59-964A07FF2C15}" type="presOf" srcId="{57D3D7C2-25F8-408E-B888-85424139EC54}" destId="{32D31D9D-8454-4E77-BCCF-7C65D0FD3787}" srcOrd="1" destOrd="1" presId="urn:microsoft.com/office/officeart/2005/8/layout/hProcess4"/>
    <dgm:cxn modelId="{1EFCD4DA-42CF-4911-94B9-24BBC5E624C1}" srcId="{D37EF866-A071-4A7C-8351-15CD2A0BD83E}" destId="{17E03A40-6C89-4970-804C-B159E9051FD4}" srcOrd="2" destOrd="0" parTransId="{F8CECF65-40B9-46E1-9170-E707E44F9F98}" sibTransId="{6C2BADA7-0CE3-4C0E-B957-6CC16EF17B0B}"/>
    <dgm:cxn modelId="{CECE5EE5-C98A-4C21-A5C7-9A322282ADC2}" type="presOf" srcId="{EE59E0D0-DFAC-4FAC-BAC6-907A315D4DC2}" destId="{A46F7759-DF4D-489F-9B0A-AD9DEFBC6125}" srcOrd="1" destOrd="3" presId="urn:microsoft.com/office/officeart/2005/8/layout/hProcess4"/>
    <dgm:cxn modelId="{1EAF71E9-581F-409F-B62C-3542C1CA2F16}" srcId="{6CA7CD1B-2D7D-4CE1-89F6-A3C0EEA59B46}" destId="{A6531343-6D27-4A36-B8A5-DEFCBCFEA634}" srcOrd="1" destOrd="0" parTransId="{B41C4961-611E-4BB5-A718-5CECDD8E4429}" sibTransId="{F341C5E7-C3AF-4CAD-AFC8-85D79AB02E0E}"/>
    <dgm:cxn modelId="{347AE7EA-EA6B-4838-8C55-EF17FA77EB09}" type="presOf" srcId="{507B16AF-871B-4C96-AE3E-10C8933C3CBE}" destId="{37C0D5A3-B15B-40BA-95C3-5E79E2832A17}" srcOrd="0" destOrd="0" presId="urn:microsoft.com/office/officeart/2005/8/layout/hProcess4"/>
    <dgm:cxn modelId="{0980D4F8-4733-4993-9048-AE1A76AD5069}" srcId="{92AFCCDC-44FC-44E3-82B0-B5EF0EA94B19}" destId="{F0862C1E-73F0-4787-8B90-D5B5E921A1CC}" srcOrd="0" destOrd="0" parTransId="{F30BB774-97DB-4928-8628-5C7015B8A2B8}" sibTransId="{4C116063-7393-4AD2-BF95-BCB5D6B72C0C}"/>
    <dgm:cxn modelId="{E719EA8F-7ADD-45CA-9F8F-49754EBE3598}" type="presParOf" srcId="{53AE0318-6EE6-4609-836D-E2E42835A4F2}" destId="{21F0BA17-B77E-42EA-AA5E-5D6DB6AB394A}" srcOrd="0" destOrd="0" presId="urn:microsoft.com/office/officeart/2005/8/layout/hProcess4"/>
    <dgm:cxn modelId="{F43C2E89-11A0-4730-BE79-C821CA513CDA}" type="presParOf" srcId="{53AE0318-6EE6-4609-836D-E2E42835A4F2}" destId="{8DE1827A-326B-4A92-8AB9-FEEDF58A1B12}" srcOrd="1" destOrd="0" presId="urn:microsoft.com/office/officeart/2005/8/layout/hProcess4"/>
    <dgm:cxn modelId="{864CAACD-0BF3-4891-953B-3CB093A84E9D}" type="presParOf" srcId="{53AE0318-6EE6-4609-836D-E2E42835A4F2}" destId="{BCF3AB6F-016E-4CF0-A18C-FCE1BBE495F7}" srcOrd="2" destOrd="0" presId="urn:microsoft.com/office/officeart/2005/8/layout/hProcess4"/>
    <dgm:cxn modelId="{2266C5D4-6FD1-421D-BA63-90DC57B64490}" type="presParOf" srcId="{BCF3AB6F-016E-4CF0-A18C-FCE1BBE495F7}" destId="{F20FE4D3-32EF-4AB8-BA49-A42691C1A7F1}" srcOrd="0" destOrd="0" presId="urn:microsoft.com/office/officeart/2005/8/layout/hProcess4"/>
    <dgm:cxn modelId="{458144CC-40B1-4932-9CAB-B88ED3FB5FFF}" type="presParOf" srcId="{F20FE4D3-32EF-4AB8-BA49-A42691C1A7F1}" destId="{4FF727B9-E600-4F4D-8B67-6D368D955F47}" srcOrd="0" destOrd="0" presId="urn:microsoft.com/office/officeart/2005/8/layout/hProcess4"/>
    <dgm:cxn modelId="{C5887B46-38CE-43ED-8FFD-3E69E4C4C44D}" type="presParOf" srcId="{F20FE4D3-32EF-4AB8-BA49-A42691C1A7F1}" destId="{FDA7DB32-1B91-4D4F-91B4-C6D604F2223D}" srcOrd="1" destOrd="0" presId="urn:microsoft.com/office/officeart/2005/8/layout/hProcess4"/>
    <dgm:cxn modelId="{17E32B71-19AC-483A-BDAC-53DBEEE8CE23}" type="presParOf" srcId="{F20FE4D3-32EF-4AB8-BA49-A42691C1A7F1}" destId="{068B202C-6346-4B95-8953-375A21067903}" srcOrd="2" destOrd="0" presId="urn:microsoft.com/office/officeart/2005/8/layout/hProcess4"/>
    <dgm:cxn modelId="{3D7DB931-D4D3-4ABF-8BE8-F9741860FC91}" type="presParOf" srcId="{F20FE4D3-32EF-4AB8-BA49-A42691C1A7F1}" destId="{37C0D5A3-B15B-40BA-95C3-5E79E2832A17}" srcOrd="3" destOrd="0" presId="urn:microsoft.com/office/officeart/2005/8/layout/hProcess4"/>
    <dgm:cxn modelId="{7307FEED-0399-4666-8382-022D9849145D}" type="presParOf" srcId="{F20FE4D3-32EF-4AB8-BA49-A42691C1A7F1}" destId="{1D835D07-533C-438F-9A50-41A6128C3927}" srcOrd="4" destOrd="0" presId="urn:microsoft.com/office/officeart/2005/8/layout/hProcess4"/>
    <dgm:cxn modelId="{DA8CEE3D-4D09-40B7-9A3F-D837FEF2E683}" type="presParOf" srcId="{BCF3AB6F-016E-4CF0-A18C-FCE1BBE495F7}" destId="{870BC432-3501-4C2A-A91F-3F2A7569C024}" srcOrd="1" destOrd="0" presId="urn:microsoft.com/office/officeart/2005/8/layout/hProcess4"/>
    <dgm:cxn modelId="{7E0AEE7B-825D-42F9-9D54-501A9C25AF14}" type="presParOf" srcId="{BCF3AB6F-016E-4CF0-A18C-FCE1BBE495F7}" destId="{5D6B167E-0EF3-411A-9B4E-54F25A852C1C}" srcOrd="2" destOrd="0" presId="urn:microsoft.com/office/officeart/2005/8/layout/hProcess4"/>
    <dgm:cxn modelId="{2CECD9EB-2A74-4BBC-A09F-F509CE0FB869}" type="presParOf" srcId="{5D6B167E-0EF3-411A-9B4E-54F25A852C1C}" destId="{9FB6D01B-FF52-485C-9AAC-F39213C74121}" srcOrd="0" destOrd="0" presId="urn:microsoft.com/office/officeart/2005/8/layout/hProcess4"/>
    <dgm:cxn modelId="{7785DA49-BF5C-4194-A964-3603122FBF1E}" type="presParOf" srcId="{5D6B167E-0EF3-411A-9B4E-54F25A852C1C}" destId="{80A5A709-52DC-402A-A7C1-CDE50B286A80}" srcOrd="1" destOrd="0" presId="urn:microsoft.com/office/officeart/2005/8/layout/hProcess4"/>
    <dgm:cxn modelId="{08E268E0-5330-478B-8014-EFCF150A40C3}" type="presParOf" srcId="{5D6B167E-0EF3-411A-9B4E-54F25A852C1C}" destId="{29B6CAE8-497D-47F8-997D-0B22662920BA}" srcOrd="2" destOrd="0" presId="urn:microsoft.com/office/officeart/2005/8/layout/hProcess4"/>
    <dgm:cxn modelId="{3E1BC1D9-B5B6-44D8-B141-440C0F3D3ACC}" type="presParOf" srcId="{5D6B167E-0EF3-411A-9B4E-54F25A852C1C}" destId="{EB9B98EA-74C5-4DAC-ADD8-6E5D2D0524A5}" srcOrd="3" destOrd="0" presId="urn:microsoft.com/office/officeart/2005/8/layout/hProcess4"/>
    <dgm:cxn modelId="{8189E249-E228-48A5-9AB5-0A9645E6208F}" type="presParOf" srcId="{5D6B167E-0EF3-411A-9B4E-54F25A852C1C}" destId="{1E9B089F-4B75-400B-A078-415FEF71E876}" srcOrd="4" destOrd="0" presId="urn:microsoft.com/office/officeart/2005/8/layout/hProcess4"/>
    <dgm:cxn modelId="{06258F34-B08E-48D4-B1A4-44FBFFD66E01}" type="presParOf" srcId="{BCF3AB6F-016E-4CF0-A18C-FCE1BBE495F7}" destId="{E2B06F65-9DD7-40E1-8368-36A5A7B966C7}" srcOrd="3" destOrd="0" presId="urn:microsoft.com/office/officeart/2005/8/layout/hProcess4"/>
    <dgm:cxn modelId="{E68EB4DA-A0C9-4E21-A99D-E3A1295FF0E3}" type="presParOf" srcId="{BCF3AB6F-016E-4CF0-A18C-FCE1BBE495F7}" destId="{37EC0A71-64B3-4DF6-8EA1-C4CA2D74871A}" srcOrd="4" destOrd="0" presId="urn:microsoft.com/office/officeart/2005/8/layout/hProcess4"/>
    <dgm:cxn modelId="{2DEF1245-D814-4413-9DCE-C955FF65CA32}" type="presParOf" srcId="{37EC0A71-64B3-4DF6-8EA1-C4CA2D74871A}" destId="{78C981BD-330A-424B-B3D3-12CE294699CC}" srcOrd="0" destOrd="0" presId="urn:microsoft.com/office/officeart/2005/8/layout/hProcess4"/>
    <dgm:cxn modelId="{AE3464A8-77C2-4267-927E-3FC80D1B3E66}" type="presParOf" srcId="{37EC0A71-64B3-4DF6-8EA1-C4CA2D74871A}" destId="{B51705E4-6C42-4D45-8F48-06B8C621A543}" srcOrd="1" destOrd="0" presId="urn:microsoft.com/office/officeart/2005/8/layout/hProcess4"/>
    <dgm:cxn modelId="{2DA83B4B-DF6D-4477-889B-7F0FCB8D3E13}" type="presParOf" srcId="{37EC0A71-64B3-4DF6-8EA1-C4CA2D74871A}" destId="{A46F7759-DF4D-489F-9B0A-AD9DEFBC6125}" srcOrd="2" destOrd="0" presId="urn:microsoft.com/office/officeart/2005/8/layout/hProcess4"/>
    <dgm:cxn modelId="{1475C184-CB2E-473C-8D67-E76DE8AF132E}" type="presParOf" srcId="{37EC0A71-64B3-4DF6-8EA1-C4CA2D74871A}" destId="{F975D23E-25E8-4D21-9D26-9BB4926E7261}" srcOrd="3" destOrd="0" presId="urn:microsoft.com/office/officeart/2005/8/layout/hProcess4"/>
    <dgm:cxn modelId="{7D2080BB-5382-4361-8D66-47E456B479E9}" type="presParOf" srcId="{37EC0A71-64B3-4DF6-8EA1-C4CA2D74871A}" destId="{3DB0D255-DE54-4070-A448-83C88DC21D90}" srcOrd="4" destOrd="0" presId="urn:microsoft.com/office/officeart/2005/8/layout/hProcess4"/>
    <dgm:cxn modelId="{8979203A-68C8-4F89-8F87-FC7D55F0FDCE}" type="presParOf" srcId="{BCF3AB6F-016E-4CF0-A18C-FCE1BBE495F7}" destId="{3B6B9F02-0FDC-4956-8694-7D39089EE12A}" srcOrd="5" destOrd="0" presId="urn:microsoft.com/office/officeart/2005/8/layout/hProcess4"/>
    <dgm:cxn modelId="{906296F7-E370-435A-8F26-0817C071C4EF}" type="presParOf" srcId="{BCF3AB6F-016E-4CF0-A18C-FCE1BBE495F7}" destId="{7C8559AB-77A8-417A-8F78-944BB7A316BF}" srcOrd="6" destOrd="0" presId="urn:microsoft.com/office/officeart/2005/8/layout/hProcess4"/>
    <dgm:cxn modelId="{3D7CAB8E-B1D6-4E19-990E-6574C73A4FBD}" type="presParOf" srcId="{7C8559AB-77A8-417A-8F78-944BB7A316BF}" destId="{161C2D2F-7354-447E-A4B1-C86E06430DA1}" srcOrd="0" destOrd="0" presId="urn:microsoft.com/office/officeart/2005/8/layout/hProcess4"/>
    <dgm:cxn modelId="{FDB6E152-49B3-4E60-9D6F-E3505C797D46}" type="presParOf" srcId="{7C8559AB-77A8-417A-8F78-944BB7A316BF}" destId="{A75B9034-1F3D-4A0F-BC68-BA71C50C28F6}" srcOrd="1" destOrd="0" presId="urn:microsoft.com/office/officeart/2005/8/layout/hProcess4"/>
    <dgm:cxn modelId="{2EE99131-F9AB-42C9-A5CC-DA6E6164039C}" type="presParOf" srcId="{7C8559AB-77A8-417A-8F78-944BB7A316BF}" destId="{32D31D9D-8454-4E77-BCCF-7C65D0FD3787}" srcOrd="2" destOrd="0" presId="urn:microsoft.com/office/officeart/2005/8/layout/hProcess4"/>
    <dgm:cxn modelId="{A4EB62CD-6030-4831-9B44-8A6AF97AE431}" type="presParOf" srcId="{7C8559AB-77A8-417A-8F78-944BB7A316BF}" destId="{5A6C7F14-B4F7-4051-9D1E-F0562C56598A}" srcOrd="3" destOrd="0" presId="urn:microsoft.com/office/officeart/2005/8/layout/hProcess4"/>
    <dgm:cxn modelId="{D726701E-9BA3-4E54-8DF1-A0A917603C2F}" type="presParOf" srcId="{7C8559AB-77A8-417A-8F78-944BB7A316BF}" destId="{676CDD06-FF0D-453D-A619-3E557CAB588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611BE-1AC9-40DB-9639-13353DB853C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LID4096"/>
        </a:p>
      </dgm:t>
    </dgm:pt>
    <dgm:pt modelId="{F83E6E15-C4FA-40A8-A638-5BE03F29B19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8P380/4UM10</a:t>
          </a:r>
          <a:endParaRPr lang="LID4096" sz="1800" dirty="0"/>
        </a:p>
      </dgm:t>
    </dgm:pt>
    <dgm:pt modelId="{24A5C1C1-927C-48CE-B33F-3E2183E46000}" type="parTrans" cxnId="{E4DBEABE-3C0F-497D-AE19-CB92D7BA3A8B}">
      <dgm:prSet/>
      <dgm:spPr/>
      <dgm:t>
        <a:bodyPr/>
        <a:lstStyle/>
        <a:p>
          <a:endParaRPr lang="LID4096"/>
        </a:p>
      </dgm:t>
    </dgm:pt>
    <dgm:pt modelId="{C0E5D279-9E55-4AD2-8DC8-E1B5D36B1C7A}" type="sibTrans" cxnId="{E4DBEABE-3C0F-497D-AE19-CB92D7BA3A8B}">
      <dgm:prSet/>
      <dgm:spPr/>
      <dgm:t>
        <a:bodyPr/>
        <a:lstStyle/>
        <a:p>
          <a:endParaRPr lang="LID4096"/>
        </a:p>
      </dgm:t>
    </dgm:pt>
    <dgm:pt modelId="{EFB573D3-2037-485C-8F82-A41DB7C4422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Burcu Gumuscu</a:t>
          </a:r>
          <a:endParaRPr lang="LID4096" sz="1800" dirty="0"/>
        </a:p>
      </dgm:t>
    </dgm:pt>
    <dgm:pt modelId="{6BFA9664-208B-48B2-B671-DD3916687BAF}" type="parTrans" cxnId="{8B4343DA-FCAE-45A7-9A39-ACFF18C24E11}">
      <dgm:prSet/>
      <dgm:spPr/>
      <dgm:t>
        <a:bodyPr/>
        <a:lstStyle/>
        <a:p>
          <a:endParaRPr lang="LID4096"/>
        </a:p>
      </dgm:t>
    </dgm:pt>
    <dgm:pt modelId="{4CF8DBF8-4BF5-4805-897E-25043156F3A3}" type="sibTrans" cxnId="{8B4343DA-FCAE-45A7-9A39-ACFF18C24E11}">
      <dgm:prSet/>
      <dgm:spPr/>
      <dgm:t>
        <a:bodyPr/>
        <a:lstStyle/>
        <a:p>
          <a:endParaRPr lang="LID4096"/>
        </a:p>
      </dgm:t>
    </dgm:pt>
    <dgm:pt modelId="{D3AA6E44-8D71-434F-A502-F727BB5E860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Lanhui Li</a:t>
          </a:r>
          <a:endParaRPr lang="LID4096" sz="1800" dirty="0"/>
        </a:p>
      </dgm:t>
    </dgm:pt>
    <dgm:pt modelId="{4D75A007-AE2C-4117-826F-ADEF340C3E29}" type="sibTrans" cxnId="{C1473CE8-3685-40B1-91F9-CB9AD2DB3ECE}">
      <dgm:prSet/>
      <dgm:spPr/>
      <dgm:t>
        <a:bodyPr/>
        <a:lstStyle/>
        <a:p>
          <a:endParaRPr lang="LID4096"/>
        </a:p>
      </dgm:t>
    </dgm:pt>
    <dgm:pt modelId="{E7BBE6BF-7DF7-4AA5-BF71-54B53B55D6BD}" type="parTrans" cxnId="{C1473CE8-3685-40B1-91F9-CB9AD2DB3ECE}">
      <dgm:prSet/>
      <dgm:spPr/>
      <dgm:t>
        <a:bodyPr/>
        <a:lstStyle/>
        <a:p>
          <a:endParaRPr lang="LID4096"/>
        </a:p>
      </dgm:t>
    </dgm:pt>
    <dgm:pt modelId="{1EF9F645-3249-496C-97AE-F6D9331563D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Jaap den Toonder</a:t>
          </a:r>
          <a:endParaRPr lang="LID4096" sz="1800" dirty="0"/>
        </a:p>
      </dgm:t>
    </dgm:pt>
    <dgm:pt modelId="{763B6D51-60B4-4B63-801C-196F2E42D9B0}" type="sibTrans" cxnId="{07FB61C5-38D8-466A-A4E7-B01000DB260A}">
      <dgm:prSet/>
      <dgm:spPr/>
      <dgm:t>
        <a:bodyPr/>
        <a:lstStyle/>
        <a:p>
          <a:endParaRPr lang="LID4096"/>
        </a:p>
      </dgm:t>
    </dgm:pt>
    <dgm:pt modelId="{B72294AA-67FC-467F-9034-8FCBEA1362DF}" type="parTrans" cxnId="{07FB61C5-38D8-466A-A4E7-B01000DB260A}">
      <dgm:prSet/>
      <dgm:spPr/>
      <dgm:t>
        <a:bodyPr/>
        <a:lstStyle/>
        <a:p>
          <a:endParaRPr lang="LID4096"/>
        </a:p>
      </dgm:t>
    </dgm:pt>
    <dgm:pt modelId="{34C689DE-9BEA-4934-8E92-6A28E8432C9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Kalpit Bakal</a:t>
          </a:r>
          <a:endParaRPr lang="LID4096" sz="1800" dirty="0"/>
        </a:p>
      </dgm:t>
    </dgm:pt>
    <dgm:pt modelId="{E63AD22C-637A-40C4-8866-E257A05107A6}" type="sibTrans" cxnId="{EC4CA026-8419-42F3-ABC2-55D41121A684}">
      <dgm:prSet/>
      <dgm:spPr/>
      <dgm:t>
        <a:bodyPr/>
        <a:lstStyle/>
        <a:p>
          <a:endParaRPr lang="LID4096"/>
        </a:p>
      </dgm:t>
    </dgm:pt>
    <dgm:pt modelId="{1FC5254F-96D0-4225-9078-96CAE320C46A}" type="parTrans" cxnId="{EC4CA026-8419-42F3-ABC2-55D41121A684}">
      <dgm:prSet/>
      <dgm:spPr/>
      <dgm:t>
        <a:bodyPr/>
        <a:lstStyle/>
        <a:p>
          <a:endParaRPr lang="LID4096"/>
        </a:p>
      </dgm:t>
    </dgm:pt>
    <dgm:pt modelId="{9F1B78BE-78C1-4E78-9CE2-46A3F3403C4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Hans Wyss</a:t>
          </a:r>
          <a:endParaRPr lang="LID4096" sz="1800" dirty="0"/>
        </a:p>
      </dgm:t>
    </dgm:pt>
    <dgm:pt modelId="{A4398BF3-EF83-43CA-92EC-50B0CA934C46}" type="parTrans" cxnId="{2679F796-6AEF-4913-BCBF-1EA40CD6078E}">
      <dgm:prSet/>
      <dgm:spPr/>
      <dgm:t>
        <a:bodyPr/>
        <a:lstStyle/>
        <a:p>
          <a:endParaRPr lang="LID4096"/>
        </a:p>
      </dgm:t>
    </dgm:pt>
    <dgm:pt modelId="{99EDB4A6-5453-4BC6-BEFC-E781B723FC36}" type="sibTrans" cxnId="{2679F796-6AEF-4913-BCBF-1EA40CD6078E}">
      <dgm:prSet/>
      <dgm:spPr/>
      <dgm:t>
        <a:bodyPr/>
        <a:lstStyle/>
        <a:p>
          <a:endParaRPr lang="LID4096"/>
        </a:p>
      </dgm:t>
    </dgm:pt>
    <dgm:pt modelId="{97EE0795-01A9-4F04-B65A-AD7B412DD22D}" type="pres">
      <dgm:prSet presAssocID="{509611BE-1AC9-40DB-9639-13353DB853C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73FBB2-A279-4224-B63C-28E26596A71B}" type="pres">
      <dgm:prSet presAssocID="{F83E6E15-C4FA-40A8-A638-5BE03F29B19E}" presName="hierRoot1" presStyleCnt="0">
        <dgm:presLayoutVars>
          <dgm:hierBranch val="init"/>
        </dgm:presLayoutVars>
      </dgm:prSet>
      <dgm:spPr/>
    </dgm:pt>
    <dgm:pt modelId="{1029E9B2-12CC-42F8-B2D8-640929D7DE16}" type="pres">
      <dgm:prSet presAssocID="{F83E6E15-C4FA-40A8-A638-5BE03F29B19E}" presName="rootComposite1" presStyleCnt="0"/>
      <dgm:spPr/>
    </dgm:pt>
    <dgm:pt modelId="{E8B36E2B-796A-401B-A4AB-AEE91F38027C}" type="pres">
      <dgm:prSet presAssocID="{F83E6E15-C4FA-40A8-A638-5BE03F29B19E}" presName="rootText1" presStyleLbl="alignAcc1" presStyleIdx="0" presStyleCnt="0" custScaleX="127765">
        <dgm:presLayoutVars>
          <dgm:chPref val="3"/>
        </dgm:presLayoutVars>
      </dgm:prSet>
      <dgm:spPr/>
    </dgm:pt>
    <dgm:pt modelId="{85B4C427-C2BA-41F2-89A7-C0916B0411C6}" type="pres">
      <dgm:prSet presAssocID="{F83E6E15-C4FA-40A8-A638-5BE03F29B19E}" presName="topArc1" presStyleLbl="parChTrans1D1" presStyleIdx="0" presStyleCnt="12"/>
      <dgm:spPr/>
    </dgm:pt>
    <dgm:pt modelId="{A1B85733-02EE-4CDB-A6C8-9CF22EEBCDDA}" type="pres">
      <dgm:prSet presAssocID="{F83E6E15-C4FA-40A8-A638-5BE03F29B19E}" presName="bottomArc1" presStyleLbl="parChTrans1D1" presStyleIdx="1" presStyleCnt="12"/>
      <dgm:spPr/>
    </dgm:pt>
    <dgm:pt modelId="{EAD7075B-C1D2-4822-8607-7CB93FFAE083}" type="pres">
      <dgm:prSet presAssocID="{F83E6E15-C4FA-40A8-A638-5BE03F29B19E}" presName="topConnNode1" presStyleLbl="node1" presStyleIdx="0" presStyleCnt="0"/>
      <dgm:spPr/>
    </dgm:pt>
    <dgm:pt modelId="{56E67878-6118-49BB-870B-78BF640CA864}" type="pres">
      <dgm:prSet presAssocID="{F83E6E15-C4FA-40A8-A638-5BE03F29B19E}" presName="hierChild2" presStyleCnt="0"/>
      <dgm:spPr/>
    </dgm:pt>
    <dgm:pt modelId="{E68DAF57-685D-4E1A-9C4D-66741596D339}" type="pres">
      <dgm:prSet presAssocID="{6BFA9664-208B-48B2-B671-DD3916687BAF}" presName="Name28" presStyleLbl="parChTrans1D2" presStyleIdx="0" presStyleCnt="5"/>
      <dgm:spPr/>
    </dgm:pt>
    <dgm:pt modelId="{DC900631-2175-4012-B0C9-FA4027AFC8B7}" type="pres">
      <dgm:prSet presAssocID="{EFB573D3-2037-485C-8F82-A41DB7C44221}" presName="hierRoot2" presStyleCnt="0">
        <dgm:presLayoutVars>
          <dgm:hierBranch val="init"/>
        </dgm:presLayoutVars>
      </dgm:prSet>
      <dgm:spPr/>
    </dgm:pt>
    <dgm:pt modelId="{BFC1F552-D04E-426E-972A-075650832B9A}" type="pres">
      <dgm:prSet presAssocID="{EFB573D3-2037-485C-8F82-A41DB7C44221}" presName="rootComposite2" presStyleCnt="0"/>
      <dgm:spPr/>
    </dgm:pt>
    <dgm:pt modelId="{7B28971D-81F8-47E8-8F6B-7E6F604E4123}" type="pres">
      <dgm:prSet presAssocID="{EFB573D3-2037-485C-8F82-A41DB7C44221}" presName="rootText2" presStyleLbl="alignAcc1" presStyleIdx="0" presStyleCnt="0" custScaleX="173283">
        <dgm:presLayoutVars>
          <dgm:chPref val="3"/>
        </dgm:presLayoutVars>
      </dgm:prSet>
      <dgm:spPr/>
    </dgm:pt>
    <dgm:pt modelId="{D322414A-4105-4DC7-9C93-D4C164F91ADC}" type="pres">
      <dgm:prSet presAssocID="{EFB573D3-2037-485C-8F82-A41DB7C44221}" presName="topArc2" presStyleLbl="parChTrans1D1" presStyleIdx="2" presStyleCnt="12"/>
      <dgm:spPr/>
    </dgm:pt>
    <dgm:pt modelId="{B0E25955-F422-41A7-917C-B9CFAE2D34F1}" type="pres">
      <dgm:prSet presAssocID="{EFB573D3-2037-485C-8F82-A41DB7C44221}" presName="bottomArc2" presStyleLbl="parChTrans1D1" presStyleIdx="3" presStyleCnt="12"/>
      <dgm:spPr/>
    </dgm:pt>
    <dgm:pt modelId="{291E7058-7714-4569-8347-DBB88D202AD1}" type="pres">
      <dgm:prSet presAssocID="{EFB573D3-2037-485C-8F82-A41DB7C44221}" presName="topConnNode2" presStyleLbl="node2" presStyleIdx="0" presStyleCnt="0"/>
      <dgm:spPr/>
    </dgm:pt>
    <dgm:pt modelId="{9D233392-11D8-4D1B-83E3-9F287A7670DD}" type="pres">
      <dgm:prSet presAssocID="{EFB573D3-2037-485C-8F82-A41DB7C44221}" presName="hierChild4" presStyleCnt="0"/>
      <dgm:spPr/>
    </dgm:pt>
    <dgm:pt modelId="{2A4A2EAE-5C45-482F-936B-E36CA008AF8A}" type="pres">
      <dgm:prSet presAssocID="{EFB573D3-2037-485C-8F82-A41DB7C44221}" presName="hierChild5" presStyleCnt="0"/>
      <dgm:spPr/>
    </dgm:pt>
    <dgm:pt modelId="{7D9C6174-7195-4EA8-80C2-6D40A6F9A1A1}" type="pres">
      <dgm:prSet presAssocID="{E7BBE6BF-7DF7-4AA5-BF71-54B53B55D6BD}" presName="Name28" presStyleLbl="parChTrans1D2" presStyleIdx="1" presStyleCnt="5"/>
      <dgm:spPr/>
    </dgm:pt>
    <dgm:pt modelId="{2CD09E3A-1B9C-4E3F-B9E1-EC3A3A38F1C9}" type="pres">
      <dgm:prSet presAssocID="{D3AA6E44-8D71-434F-A502-F727BB5E860A}" presName="hierRoot2" presStyleCnt="0">
        <dgm:presLayoutVars>
          <dgm:hierBranch val="init"/>
        </dgm:presLayoutVars>
      </dgm:prSet>
      <dgm:spPr/>
    </dgm:pt>
    <dgm:pt modelId="{174E70EC-C2EF-425A-BA44-5BBF796CE89E}" type="pres">
      <dgm:prSet presAssocID="{D3AA6E44-8D71-434F-A502-F727BB5E860A}" presName="rootComposite2" presStyleCnt="0"/>
      <dgm:spPr/>
    </dgm:pt>
    <dgm:pt modelId="{18753C17-D175-43EF-AC60-D117E97248A4}" type="pres">
      <dgm:prSet presAssocID="{D3AA6E44-8D71-434F-A502-F727BB5E860A}" presName="rootText2" presStyleLbl="alignAcc1" presStyleIdx="0" presStyleCnt="0" custScaleX="105634">
        <dgm:presLayoutVars>
          <dgm:chPref val="3"/>
        </dgm:presLayoutVars>
      </dgm:prSet>
      <dgm:spPr/>
    </dgm:pt>
    <dgm:pt modelId="{EE48153F-40CB-4C32-8989-1E4D8579E1C4}" type="pres">
      <dgm:prSet presAssocID="{D3AA6E44-8D71-434F-A502-F727BB5E860A}" presName="topArc2" presStyleLbl="parChTrans1D1" presStyleIdx="4" presStyleCnt="12"/>
      <dgm:spPr/>
    </dgm:pt>
    <dgm:pt modelId="{1402140E-4853-46F9-A4A8-C29F6DD762E1}" type="pres">
      <dgm:prSet presAssocID="{D3AA6E44-8D71-434F-A502-F727BB5E860A}" presName="bottomArc2" presStyleLbl="parChTrans1D1" presStyleIdx="5" presStyleCnt="12"/>
      <dgm:spPr/>
    </dgm:pt>
    <dgm:pt modelId="{8D725630-BDCB-4C91-9F4F-2137387EDBFF}" type="pres">
      <dgm:prSet presAssocID="{D3AA6E44-8D71-434F-A502-F727BB5E860A}" presName="topConnNode2" presStyleLbl="node2" presStyleIdx="0" presStyleCnt="0"/>
      <dgm:spPr/>
    </dgm:pt>
    <dgm:pt modelId="{9818AA65-CD6E-4BD9-9D18-0F87084C7AF9}" type="pres">
      <dgm:prSet presAssocID="{D3AA6E44-8D71-434F-A502-F727BB5E860A}" presName="hierChild4" presStyleCnt="0"/>
      <dgm:spPr/>
    </dgm:pt>
    <dgm:pt modelId="{88F3E688-371C-42FE-B24B-A6D0D90CB875}" type="pres">
      <dgm:prSet presAssocID="{D3AA6E44-8D71-434F-A502-F727BB5E860A}" presName="hierChild5" presStyleCnt="0"/>
      <dgm:spPr/>
    </dgm:pt>
    <dgm:pt modelId="{94C1984B-3C3B-4A1B-90AA-A9F72832CF5D}" type="pres">
      <dgm:prSet presAssocID="{B72294AA-67FC-467F-9034-8FCBEA1362DF}" presName="Name28" presStyleLbl="parChTrans1D2" presStyleIdx="2" presStyleCnt="5"/>
      <dgm:spPr/>
    </dgm:pt>
    <dgm:pt modelId="{5FA4A744-BF5A-4171-B684-15DF67B77F4A}" type="pres">
      <dgm:prSet presAssocID="{1EF9F645-3249-496C-97AE-F6D9331563D8}" presName="hierRoot2" presStyleCnt="0">
        <dgm:presLayoutVars>
          <dgm:hierBranch val="init"/>
        </dgm:presLayoutVars>
      </dgm:prSet>
      <dgm:spPr/>
    </dgm:pt>
    <dgm:pt modelId="{D34C4FEF-B191-4075-8805-E953A85DB263}" type="pres">
      <dgm:prSet presAssocID="{1EF9F645-3249-496C-97AE-F6D9331563D8}" presName="rootComposite2" presStyleCnt="0"/>
      <dgm:spPr/>
    </dgm:pt>
    <dgm:pt modelId="{17B90C68-27DC-498C-A09D-3D9D14ADD917}" type="pres">
      <dgm:prSet presAssocID="{1EF9F645-3249-496C-97AE-F6D9331563D8}" presName="rootText2" presStyleLbl="alignAcc1" presStyleIdx="0" presStyleCnt="0" custScaleX="164172">
        <dgm:presLayoutVars>
          <dgm:chPref val="3"/>
        </dgm:presLayoutVars>
      </dgm:prSet>
      <dgm:spPr/>
    </dgm:pt>
    <dgm:pt modelId="{96B1E198-870C-4C17-85CD-DED042B3889B}" type="pres">
      <dgm:prSet presAssocID="{1EF9F645-3249-496C-97AE-F6D9331563D8}" presName="topArc2" presStyleLbl="parChTrans1D1" presStyleIdx="6" presStyleCnt="12"/>
      <dgm:spPr/>
    </dgm:pt>
    <dgm:pt modelId="{57DFC745-1EDF-42DA-A96F-262C46BFAA7F}" type="pres">
      <dgm:prSet presAssocID="{1EF9F645-3249-496C-97AE-F6D9331563D8}" presName="bottomArc2" presStyleLbl="parChTrans1D1" presStyleIdx="7" presStyleCnt="12"/>
      <dgm:spPr/>
    </dgm:pt>
    <dgm:pt modelId="{2F61C6BD-FCDC-4EA5-A2CC-3A40937ED8A0}" type="pres">
      <dgm:prSet presAssocID="{1EF9F645-3249-496C-97AE-F6D9331563D8}" presName="topConnNode2" presStyleLbl="node2" presStyleIdx="0" presStyleCnt="0"/>
      <dgm:spPr/>
    </dgm:pt>
    <dgm:pt modelId="{0AA97010-6557-43F5-BFF1-D9C0176E6A79}" type="pres">
      <dgm:prSet presAssocID="{1EF9F645-3249-496C-97AE-F6D9331563D8}" presName="hierChild4" presStyleCnt="0"/>
      <dgm:spPr/>
    </dgm:pt>
    <dgm:pt modelId="{40269BDB-485D-460E-BC8D-10964641F62B}" type="pres">
      <dgm:prSet presAssocID="{1EF9F645-3249-496C-97AE-F6D9331563D8}" presName="hierChild5" presStyleCnt="0"/>
      <dgm:spPr/>
    </dgm:pt>
    <dgm:pt modelId="{5F7543A6-8367-453B-AA91-DBE47E5F07E2}" type="pres">
      <dgm:prSet presAssocID="{A4398BF3-EF83-43CA-92EC-50B0CA934C46}" presName="Name28" presStyleLbl="parChTrans1D2" presStyleIdx="3" presStyleCnt="5"/>
      <dgm:spPr/>
    </dgm:pt>
    <dgm:pt modelId="{0BE1B8F8-4892-4877-946D-25C16A0350D7}" type="pres">
      <dgm:prSet presAssocID="{9F1B78BE-78C1-4E78-9CE2-46A3F3403C4F}" presName="hierRoot2" presStyleCnt="0">
        <dgm:presLayoutVars>
          <dgm:hierBranch val="init"/>
        </dgm:presLayoutVars>
      </dgm:prSet>
      <dgm:spPr/>
    </dgm:pt>
    <dgm:pt modelId="{EB16E403-DC5D-4DAD-96B1-64683BD1D88F}" type="pres">
      <dgm:prSet presAssocID="{9F1B78BE-78C1-4E78-9CE2-46A3F3403C4F}" presName="rootComposite2" presStyleCnt="0"/>
      <dgm:spPr/>
    </dgm:pt>
    <dgm:pt modelId="{75BB36EA-526E-4661-8E7D-8BBA025FA94A}" type="pres">
      <dgm:prSet presAssocID="{9F1B78BE-78C1-4E78-9CE2-46A3F3403C4F}" presName="rootText2" presStyleLbl="alignAcc1" presStyleIdx="0" presStyleCnt="0" custScaleX="128800">
        <dgm:presLayoutVars>
          <dgm:chPref val="3"/>
        </dgm:presLayoutVars>
      </dgm:prSet>
      <dgm:spPr/>
    </dgm:pt>
    <dgm:pt modelId="{D1C75DEE-EC6E-4E97-B650-087C2F2DAF2F}" type="pres">
      <dgm:prSet presAssocID="{9F1B78BE-78C1-4E78-9CE2-46A3F3403C4F}" presName="topArc2" presStyleLbl="parChTrans1D1" presStyleIdx="8" presStyleCnt="12"/>
      <dgm:spPr/>
    </dgm:pt>
    <dgm:pt modelId="{AE911F84-303E-4B78-91E8-CC4F209144F7}" type="pres">
      <dgm:prSet presAssocID="{9F1B78BE-78C1-4E78-9CE2-46A3F3403C4F}" presName="bottomArc2" presStyleLbl="parChTrans1D1" presStyleIdx="9" presStyleCnt="12"/>
      <dgm:spPr/>
    </dgm:pt>
    <dgm:pt modelId="{322C8F89-5775-49D0-AD82-A4BCFA19047A}" type="pres">
      <dgm:prSet presAssocID="{9F1B78BE-78C1-4E78-9CE2-46A3F3403C4F}" presName="topConnNode2" presStyleLbl="node2" presStyleIdx="0" presStyleCnt="0"/>
      <dgm:spPr/>
    </dgm:pt>
    <dgm:pt modelId="{28D872FD-09F7-4EDF-B2B8-32C71013BB71}" type="pres">
      <dgm:prSet presAssocID="{9F1B78BE-78C1-4E78-9CE2-46A3F3403C4F}" presName="hierChild4" presStyleCnt="0"/>
      <dgm:spPr/>
    </dgm:pt>
    <dgm:pt modelId="{CEFB45A4-9357-4084-9055-6DDE0717C29E}" type="pres">
      <dgm:prSet presAssocID="{9F1B78BE-78C1-4E78-9CE2-46A3F3403C4F}" presName="hierChild5" presStyleCnt="0"/>
      <dgm:spPr/>
    </dgm:pt>
    <dgm:pt modelId="{597DAC40-91C1-4FCD-8698-B1B3CE25052A}" type="pres">
      <dgm:prSet presAssocID="{1FC5254F-96D0-4225-9078-96CAE320C46A}" presName="Name28" presStyleLbl="parChTrans1D2" presStyleIdx="4" presStyleCnt="5"/>
      <dgm:spPr/>
    </dgm:pt>
    <dgm:pt modelId="{1FB146CC-42AF-4925-897C-E806D853B7BE}" type="pres">
      <dgm:prSet presAssocID="{34C689DE-9BEA-4934-8E92-6A28E8432C99}" presName="hierRoot2" presStyleCnt="0">
        <dgm:presLayoutVars>
          <dgm:hierBranch val="init"/>
        </dgm:presLayoutVars>
      </dgm:prSet>
      <dgm:spPr/>
    </dgm:pt>
    <dgm:pt modelId="{F11A9BE6-E4F7-49C7-9D4B-27B46A96FF31}" type="pres">
      <dgm:prSet presAssocID="{34C689DE-9BEA-4934-8E92-6A28E8432C99}" presName="rootComposite2" presStyleCnt="0"/>
      <dgm:spPr/>
    </dgm:pt>
    <dgm:pt modelId="{03844365-4CBF-4E3D-8860-6D094976C37C}" type="pres">
      <dgm:prSet presAssocID="{34C689DE-9BEA-4934-8E92-6A28E8432C99}" presName="rootText2" presStyleLbl="alignAcc1" presStyleIdx="0" presStyleCnt="0" custScaleX="139685">
        <dgm:presLayoutVars>
          <dgm:chPref val="3"/>
        </dgm:presLayoutVars>
      </dgm:prSet>
      <dgm:spPr/>
    </dgm:pt>
    <dgm:pt modelId="{53B5D98E-5BC8-4134-82C6-4E91670F9A51}" type="pres">
      <dgm:prSet presAssocID="{34C689DE-9BEA-4934-8E92-6A28E8432C99}" presName="topArc2" presStyleLbl="parChTrans1D1" presStyleIdx="10" presStyleCnt="12"/>
      <dgm:spPr/>
    </dgm:pt>
    <dgm:pt modelId="{926E7B67-2ABD-40CE-B361-05A1CDDA71AB}" type="pres">
      <dgm:prSet presAssocID="{34C689DE-9BEA-4934-8E92-6A28E8432C99}" presName="bottomArc2" presStyleLbl="parChTrans1D1" presStyleIdx="11" presStyleCnt="12"/>
      <dgm:spPr/>
    </dgm:pt>
    <dgm:pt modelId="{65BC4CFA-10A2-4CD7-AEF8-C1C5CD73F9C2}" type="pres">
      <dgm:prSet presAssocID="{34C689DE-9BEA-4934-8E92-6A28E8432C99}" presName="topConnNode2" presStyleLbl="node2" presStyleIdx="0" presStyleCnt="0"/>
      <dgm:spPr/>
    </dgm:pt>
    <dgm:pt modelId="{B8FACABC-A6C1-4768-BA4E-DD8887BA9DE8}" type="pres">
      <dgm:prSet presAssocID="{34C689DE-9BEA-4934-8E92-6A28E8432C99}" presName="hierChild4" presStyleCnt="0"/>
      <dgm:spPr/>
    </dgm:pt>
    <dgm:pt modelId="{B68D7F55-2F9B-4D4C-BF24-A31BDAF6A495}" type="pres">
      <dgm:prSet presAssocID="{34C689DE-9BEA-4934-8E92-6A28E8432C99}" presName="hierChild5" presStyleCnt="0"/>
      <dgm:spPr/>
    </dgm:pt>
    <dgm:pt modelId="{B0569E70-2FA8-48FE-9CFF-3D9EB26F94A4}" type="pres">
      <dgm:prSet presAssocID="{F83E6E15-C4FA-40A8-A638-5BE03F29B19E}" presName="hierChild3" presStyleCnt="0"/>
      <dgm:spPr/>
    </dgm:pt>
  </dgm:ptLst>
  <dgm:cxnLst>
    <dgm:cxn modelId="{60A48C0E-64EC-4670-8B0D-D53D0D28A571}" type="presOf" srcId="{1EF9F645-3249-496C-97AE-F6D9331563D8}" destId="{17B90C68-27DC-498C-A09D-3D9D14ADD917}" srcOrd="0" destOrd="0" presId="urn:microsoft.com/office/officeart/2008/layout/HalfCircleOrganizationChart"/>
    <dgm:cxn modelId="{50DEC70E-E511-4F0B-B35F-FCBB6AC1CC4C}" type="presOf" srcId="{9F1B78BE-78C1-4E78-9CE2-46A3F3403C4F}" destId="{75BB36EA-526E-4661-8E7D-8BBA025FA94A}" srcOrd="0" destOrd="0" presId="urn:microsoft.com/office/officeart/2008/layout/HalfCircleOrganizationChart"/>
    <dgm:cxn modelId="{EC4CA026-8419-42F3-ABC2-55D41121A684}" srcId="{F83E6E15-C4FA-40A8-A638-5BE03F29B19E}" destId="{34C689DE-9BEA-4934-8E92-6A28E8432C99}" srcOrd="4" destOrd="0" parTransId="{1FC5254F-96D0-4225-9078-96CAE320C46A}" sibTransId="{E63AD22C-637A-40C4-8866-E257A05107A6}"/>
    <dgm:cxn modelId="{12EFD029-4EE7-42DF-A3B1-17FCD121CBEF}" type="presOf" srcId="{EFB573D3-2037-485C-8F82-A41DB7C44221}" destId="{291E7058-7714-4569-8347-DBB88D202AD1}" srcOrd="1" destOrd="0" presId="urn:microsoft.com/office/officeart/2008/layout/HalfCircleOrganizationChart"/>
    <dgm:cxn modelId="{C289722A-EF4A-4F17-8286-3EBC3496D09F}" type="presOf" srcId="{1FC5254F-96D0-4225-9078-96CAE320C46A}" destId="{597DAC40-91C1-4FCD-8698-B1B3CE25052A}" srcOrd="0" destOrd="0" presId="urn:microsoft.com/office/officeart/2008/layout/HalfCircleOrganizationChart"/>
    <dgm:cxn modelId="{FC1B162F-6517-41EC-A889-6587B935EBBF}" type="presOf" srcId="{F83E6E15-C4FA-40A8-A638-5BE03F29B19E}" destId="{E8B36E2B-796A-401B-A4AB-AEE91F38027C}" srcOrd="0" destOrd="0" presId="urn:microsoft.com/office/officeart/2008/layout/HalfCircleOrganizationChart"/>
    <dgm:cxn modelId="{CDE4B831-F7D5-489A-A690-5F9B854A3472}" type="presOf" srcId="{34C689DE-9BEA-4934-8E92-6A28E8432C99}" destId="{03844365-4CBF-4E3D-8860-6D094976C37C}" srcOrd="0" destOrd="0" presId="urn:microsoft.com/office/officeart/2008/layout/HalfCircleOrganizationChart"/>
    <dgm:cxn modelId="{DDCA7B3C-35F1-48E0-BB7E-B46A15510FB4}" type="presOf" srcId="{509611BE-1AC9-40DB-9639-13353DB853C3}" destId="{97EE0795-01A9-4F04-B65A-AD7B412DD22D}" srcOrd="0" destOrd="0" presId="urn:microsoft.com/office/officeart/2008/layout/HalfCircleOrganizationChart"/>
    <dgm:cxn modelId="{AC61BB5B-AFD1-4523-A8E9-01A272214423}" type="presOf" srcId="{B72294AA-67FC-467F-9034-8FCBEA1362DF}" destId="{94C1984B-3C3B-4A1B-90AA-A9F72832CF5D}" srcOrd="0" destOrd="0" presId="urn:microsoft.com/office/officeart/2008/layout/HalfCircleOrganizationChart"/>
    <dgm:cxn modelId="{29E6B36E-9C9F-4A0A-9F99-5866DE19CDD7}" type="presOf" srcId="{6BFA9664-208B-48B2-B671-DD3916687BAF}" destId="{E68DAF57-685D-4E1A-9C4D-66741596D339}" srcOrd="0" destOrd="0" presId="urn:microsoft.com/office/officeart/2008/layout/HalfCircleOrganizationChart"/>
    <dgm:cxn modelId="{481A9F7D-FACD-4E17-8641-9D44F7B92A12}" type="presOf" srcId="{9F1B78BE-78C1-4E78-9CE2-46A3F3403C4F}" destId="{322C8F89-5775-49D0-AD82-A4BCFA19047A}" srcOrd="1" destOrd="0" presId="urn:microsoft.com/office/officeart/2008/layout/HalfCircleOrganizationChart"/>
    <dgm:cxn modelId="{551FCC87-6A24-40ED-B09D-1390E35A1359}" type="presOf" srcId="{1EF9F645-3249-496C-97AE-F6D9331563D8}" destId="{2F61C6BD-FCDC-4EA5-A2CC-3A40937ED8A0}" srcOrd="1" destOrd="0" presId="urn:microsoft.com/office/officeart/2008/layout/HalfCircleOrganizationChart"/>
    <dgm:cxn modelId="{02B00E92-A7E2-4CD8-B098-851F538917D3}" type="presOf" srcId="{A4398BF3-EF83-43CA-92EC-50B0CA934C46}" destId="{5F7543A6-8367-453B-AA91-DBE47E5F07E2}" srcOrd="0" destOrd="0" presId="urn:microsoft.com/office/officeart/2008/layout/HalfCircleOrganizationChart"/>
    <dgm:cxn modelId="{2679F796-6AEF-4913-BCBF-1EA40CD6078E}" srcId="{F83E6E15-C4FA-40A8-A638-5BE03F29B19E}" destId="{9F1B78BE-78C1-4E78-9CE2-46A3F3403C4F}" srcOrd="3" destOrd="0" parTransId="{A4398BF3-EF83-43CA-92EC-50B0CA934C46}" sibTransId="{99EDB4A6-5453-4BC6-BEFC-E781B723FC36}"/>
    <dgm:cxn modelId="{2A551F9A-796B-4317-9614-C386A251AE21}" type="presOf" srcId="{D3AA6E44-8D71-434F-A502-F727BB5E860A}" destId="{8D725630-BDCB-4C91-9F4F-2137387EDBFF}" srcOrd="1" destOrd="0" presId="urn:microsoft.com/office/officeart/2008/layout/HalfCircleOrganizationChart"/>
    <dgm:cxn modelId="{A725629A-654E-4637-A90E-3A9017AD61AD}" type="presOf" srcId="{D3AA6E44-8D71-434F-A502-F727BB5E860A}" destId="{18753C17-D175-43EF-AC60-D117E97248A4}" srcOrd="0" destOrd="0" presId="urn:microsoft.com/office/officeart/2008/layout/HalfCircleOrganizationChart"/>
    <dgm:cxn modelId="{E144AE9B-49BD-41CC-A7E5-EA371E3CD0ED}" type="presOf" srcId="{34C689DE-9BEA-4934-8E92-6A28E8432C99}" destId="{65BC4CFA-10A2-4CD7-AEF8-C1C5CD73F9C2}" srcOrd="1" destOrd="0" presId="urn:microsoft.com/office/officeart/2008/layout/HalfCircleOrganizationChart"/>
    <dgm:cxn modelId="{E4DBEABE-3C0F-497D-AE19-CB92D7BA3A8B}" srcId="{509611BE-1AC9-40DB-9639-13353DB853C3}" destId="{F83E6E15-C4FA-40A8-A638-5BE03F29B19E}" srcOrd="0" destOrd="0" parTransId="{24A5C1C1-927C-48CE-B33F-3E2183E46000}" sibTransId="{C0E5D279-9E55-4AD2-8DC8-E1B5D36B1C7A}"/>
    <dgm:cxn modelId="{07FB61C5-38D8-466A-A4E7-B01000DB260A}" srcId="{F83E6E15-C4FA-40A8-A638-5BE03F29B19E}" destId="{1EF9F645-3249-496C-97AE-F6D9331563D8}" srcOrd="2" destOrd="0" parTransId="{B72294AA-67FC-467F-9034-8FCBEA1362DF}" sibTransId="{763B6D51-60B4-4B63-801C-196F2E42D9B0}"/>
    <dgm:cxn modelId="{E84409CB-B98B-4B00-87B2-9C7E2416F304}" type="presOf" srcId="{F83E6E15-C4FA-40A8-A638-5BE03F29B19E}" destId="{EAD7075B-C1D2-4822-8607-7CB93FFAE083}" srcOrd="1" destOrd="0" presId="urn:microsoft.com/office/officeart/2008/layout/HalfCircleOrganizationChart"/>
    <dgm:cxn modelId="{F16699D9-635F-4FC6-B3C2-87875F4C4143}" type="presOf" srcId="{E7BBE6BF-7DF7-4AA5-BF71-54B53B55D6BD}" destId="{7D9C6174-7195-4EA8-80C2-6D40A6F9A1A1}" srcOrd="0" destOrd="0" presId="urn:microsoft.com/office/officeart/2008/layout/HalfCircleOrganizationChart"/>
    <dgm:cxn modelId="{8B4343DA-FCAE-45A7-9A39-ACFF18C24E11}" srcId="{F83E6E15-C4FA-40A8-A638-5BE03F29B19E}" destId="{EFB573D3-2037-485C-8F82-A41DB7C44221}" srcOrd="0" destOrd="0" parTransId="{6BFA9664-208B-48B2-B671-DD3916687BAF}" sibTransId="{4CF8DBF8-4BF5-4805-897E-25043156F3A3}"/>
    <dgm:cxn modelId="{C1473CE8-3685-40B1-91F9-CB9AD2DB3ECE}" srcId="{F83E6E15-C4FA-40A8-A638-5BE03F29B19E}" destId="{D3AA6E44-8D71-434F-A502-F727BB5E860A}" srcOrd="1" destOrd="0" parTransId="{E7BBE6BF-7DF7-4AA5-BF71-54B53B55D6BD}" sibTransId="{4D75A007-AE2C-4117-826F-ADEF340C3E29}"/>
    <dgm:cxn modelId="{1FFFD3F5-5900-4329-A319-D3E3D0A76212}" type="presOf" srcId="{EFB573D3-2037-485C-8F82-A41DB7C44221}" destId="{7B28971D-81F8-47E8-8F6B-7E6F604E4123}" srcOrd="0" destOrd="0" presId="urn:microsoft.com/office/officeart/2008/layout/HalfCircleOrganizationChart"/>
    <dgm:cxn modelId="{78C54E28-2F66-4D64-8489-9D24F7488B2E}" type="presParOf" srcId="{97EE0795-01A9-4F04-B65A-AD7B412DD22D}" destId="{7B73FBB2-A279-4224-B63C-28E26596A71B}" srcOrd="0" destOrd="0" presId="urn:microsoft.com/office/officeart/2008/layout/HalfCircleOrganizationChart"/>
    <dgm:cxn modelId="{8F38829C-F6A5-4D15-B929-184E2B24F1F2}" type="presParOf" srcId="{7B73FBB2-A279-4224-B63C-28E26596A71B}" destId="{1029E9B2-12CC-42F8-B2D8-640929D7DE16}" srcOrd="0" destOrd="0" presId="urn:microsoft.com/office/officeart/2008/layout/HalfCircleOrganizationChart"/>
    <dgm:cxn modelId="{5B88B8CF-4F29-402B-9714-29D5A373ADC8}" type="presParOf" srcId="{1029E9B2-12CC-42F8-B2D8-640929D7DE16}" destId="{E8B36E2B-796A-401B-A4AB-AEE91F38027C}" srcOrd="0" destOrd="0" presId="urn:microsoft.com/office/officeart/2008/layout/HalfCircleOrganizationChart"/>
    <dgm:cxn modelId="{E62EE49E-06F5-4E6A-A364-547A6A23BF0F}" type="presParOf" srcId="{1029E9B2-12CC-42F8-B2D8-640929D7DE16}" destId="{85B4C427-C2BA-41F2-89A7-C0916B0411C6}" srcOrd="1" destOrd="0" presId="urn:microsoft.com/office/officeart/2008/layout/HalfCircleOrganizationChart"/>
    <dgm:cxn modelId="{1C17D36D-B3A9-4F73-9E08-3C55A29F7B45}" type="presParOf" srcId="{1029E9B2-12CC-42F8-B2D8-640929D7DE16}" destId="{A1B85733-02EE-4CDB-A6C8-9CF22EEBCDDA}" srcOrd="2" destOrd="0" presId="urn:microsoft.com/office/officeart/2008/layout/HalfCircleOrganizationChart"/>
    <dgm:cxn modelId="{88ADB1DC-1700-4E52-851D-41E129EB1852}" type="presParOf" srcId="{1029E9B2-12CC-42F8-B2D8-640929D7DE16}" destId="{EAD7075B-C1D2-4822-8607-7CB93FFAE083}" srcOrd="3" destOrd="0" presId="urn:microsoft.com/office/officeart/2008/layout/HalfCircleOrganizationChart"/>
    <dgm:cxn modelId="{0653345B-6893-42A7-A64E-E14A9FACF2C1}" type="presParOf" srcId="{7B73FBB2-A279-4224-B63C-28E26596A71B}" destId="{56E67878-6118-49BB-870B-78BF640CA864}" srcOrd="1" destOrd="0" presId="urn:microsoft.com/office/officeart/2008/layout/HalfCircleOrganizationChart"/>
    <dgm:cxn modelId="{73732170-4946-484C-BB0B-74106B55B514}" type="presParOf" srcId="{56E67878-6118-49BB-870B-78BF640CA864}" destId="{E68DAF57-685D-4E1A-9C4D-66741596D339}" srcOrd="0" destOrd="0" presId="urn:microsoft.com/office/officeart/2008/layout/HalfCircleOrganizationChart"/>
    <dgm:cxn modelId="{4E09E55A-F4F3-4A46-A35E-BAC41F06E0AA}" type="presParOf" srcId="{56E67878-6118-49BB-870B-78BF640CA864}" destId="{DC900631-2175-4012-B0C9-FA4027AFC8B7}" srcOrd="1" destOrd="0" presId="urn:microsoft.com/office/officeart/2008/layout/HalfCircleOrganizationChart"/>
    <dgm:cxn modelId="{97DFEA01-AD87-4FB1-BCDB-FD9FEEBDD012}" type="presParOf" srcId="{DC900631-2175-4012-B0C9-FA4027AFC8B7}" destId="{BFC1F552-D04E-426E-972A-075650832B9A}" srcOrd="0" destOrd="0" presId="urn:microsoft.com/office/officeart/2008/layout/HalfCircleOrganizationChart"/>
    <dgm:cxn modelId="{12067581-A58D-40FC-BCDC-64CF7C289D0C}" type="presParOf" srcId="{BFC1F552-D04E-426E-972A-075650832B9A}" destId="{7B28971D-81F8-47E8-8F6B-7E6F604E4123}" srcOrd="0" destOrd="0" presId="urn:microsoft.com/office/officeart/2008/layout/HalfCircleOrganizationChart"/>
    <dgm:cxn modelId="{F916CE4A-222D-4003-B613-8295E9C6A679}" type="presParOf" srcId="{BFC1F552-D04E-426E-972A-075650832B9A}" destId="{D322414A-4105-4DC7-9C93-D4C164F91ADC}" srcOrd="1" destOrd="0" presId="urn:microsoft.com/office/officeart/2008/layout/HalfCircleOrganizationChart"/>
    <dgm:cxn modelId="{B5B7FD38-7FEA-49CB-9D3A-51200AB49FC1}" type="presParOf" srcId="{BFC1F552-D04E-426E-972A-075650832B9A}" destId="{B0E25955-F422-41A7-917C-B9CFAE2D34F1}" srcOrd="2" destOrd="0" presId="urn:microsoft.com/office/officeart/2008/layout/HalfCircleOrganizationChart"/>
    <dgm:cxn modelId="{1CD6EB0E-3186-467B-A29F-F7ECC09E8492}" type="presParOf" srcId="{BFC1F552-D04E-426E-972A-075650832B9A}" destId="{291E7058-7714-4569-8347-DBB88D202AD1}" srcOrd="3" destOrd="0" presId="urn:microsoft.com/office/officeart/2008/layout/HalfCircleOrganizationChart"/>
    <dgm:cxn modelId="{DB935EF7-FB70-42C4-9245-73CAD505F166}" type="presParOf" srcId="{DC900631-2175-4012-B0C9-FA4027AFC8B7}" destId="{9D233392-11D8-4D1B-83E3-9F287A7670DD}" srcOrd="1" destOrd="0" presId="urn:microsoft.com/office/officeart/2008/layout/HalfCircleOrganizationChart"/>
    <dgm:cxn modelId="{FA70B0E3-E5C3-4BB1-B931-DBCA8F68093A}" type="presParOf" srcId="{DC900631-2175-4012-B0C9-FA4027AFC8B7}" destId="{2A4A2EAE-5C45-482F-936B-E36CA008AF8A}" srcOrd="2" destOrd="0" presId="urn:microsoft.com/office/officeart/2008/layout/HalfCircleOrganizationChart"/>
    <dgm:cxn modelId="{434209D7-6C82-4B29-8FB0-9F7D436BC123}" type="presParOf" srcId="{56E67878-6118-49BB-870B-78BF640CA864}" destId="{7D9C6174-7195-4EA8-80C2-6D40A6F9A1A1}" srcOrd="2" destOrd="0" presId="urn:microsoft.com/office/officeart/2008/layout/HalfCircleOrganizationChart"/>
    <dgm:cxn modelId="{6F01E2F5-49D3-4E0A-9659-83E4591B45A1}" type="presParOf" srcId="{56E67878-6118-49BB-870B-78BF640CA864}" destId="{2CD09E3A-1B9C-4E3F-B9E1-EC3A3A38F1C9}" srcOrd="3" destOrd="0" presId="urn:microsoft.com/office/officeart/2008/layout/HalfCircleOrganizationChart"/>
    <dgm:cxn modelId="{F852A5FC-7586-4690-B4FC-1A5EF59B90D7}" type="presParOf" srcId="{2CD09E3A-1B9C-4E3F-B9E1-EC3A3A38F1C9}" destId="{174E70EC-C2EF-425A-BA44-5BBF796CE89E}" srcOrd="0" destOrd="0" presId="urn:microsoft.com/office/officeart/2008/layout/HalfCircleOrganizationChart"/>
    <dgm:cxn modelId="{E84EF352-AA30-4056-AE89-DDD6A80EB6C4}" type="presParOf" srcId="{174E70EC-C2EF-425A-BA44-5BBF796CE89E}" destId="{18753C17-D175-43EF-AC60-D117E97248A4}" srcOrd="0" destOrd="0" presId="urn:microsoft.com/office/officeart/2008/layout/HalfCircleOrganizationChart"/>
    <dgm:cxn modelId="{82F171B8-0E10-41FF-B241-6CAE57D59E10}" type="presParOf" srcId="{174E70EC-C2EF-425A-BA44-5BBF796CE89E}" destId="{EE48153F-40CB-4C32-8989-1E4D8579E1C4}" srcOrd="1" destOrd="0" presId="urn:microsoft.com/office/officeart/2008/layout/HalfCircleOrganizationChart"/>
    <dgm:cxn modelId="{8645754C-8FA0-48E8-8B2A-6AF5A8BF1BEF}" type="presParOf" srcId="{174E70EC-C2EF-425A-BA44-5BBF796CE89E}" destId="{1402140E-4853-46F9-A4A8-C29F6DD762E1}" srcOrd="2" destOrd="0" presId="urn:microsoft.com/office/officeart/2008/layout/HalfCircleOrganizationChart"/>
    <dgm:cxn modelId="{95D80152-EAA5-4F38-9945-E5BCD7FD5174}" type="presParOf" srcId="{174E70EC-C2EF-425A-BA44-5BBF796CE89E}" destId="{8D725630-BDCB-4C91-9F4F-2137387EDBFF}" srcOrd="3" destOrd="0" presId="urn:microsoft.com/office/officeart/2008/layout/HalfCircleOrganizationChart"/>
    <dgm:cxn modelId="{A1E1D1CA-414C-4FF6-AF09-0D6AF2AC5996}" type="presParOf" srcId="{2CD09E3A-1B9C-4E3F-B9E1-EC3A3A38F1C9}" destId="{9818AA65-CD6E-4BD9-9D18-0F87084C7AF9}" srcOrd="1" destOrd="0" presId="urn:microsoft.com/office/officeart/2008/layout/HalfCircleOrganizationChart"/>
    <dgm:cxn modelId="{5197EBF7-29D9-4E7C-A0A7-B9936EEFB951}" type="presParOf" srcId="{2CD09E3A-1B9C-4E3F-B9E1-EC3A3A38F1C9}" destId="{88F3E688-371C-42FE-B24B-A6D0D90CB875}" srcOrd="2" destOrd="0" presId="urn:microsoft.com/office/officeart/2008/layout/HalfCircleOrganizationChart"/>
    <dgm:cxn modelId="{F100B905-1B69-4627-9761-ECE670F44C27}" type="presParOf" srcId="{56E67878-6118-49BB-870B-78BF640CA864}" destId="{94C1984B-3C3B-4A1B-90AA-A9F72832CF5D}" srcOrd="4" destOrd="0" presId="urn:microsoft.com/office/officeart/2008/layout/HalfCircleOrganizationChart"/>
    <dgm:cxn modelId="{02B57D4E-80F9-473D-AEFA-6B0672D2D466}" type="presParOf" srcId="{56E67878-6118-49BB-870B-78BF640CA864}" destId="{5FA4A744-BF5A-4171-B684-15DF67B77F4A}" srcOrd="5" destOrd="0" presId="urn:microsoft.com/office/officeart/2008/layout/HalfCircleOrganizationChart"/>
    <dgm:cxn modelId="{4F8BD21F-76BF-4943-9608-65A5754241DD}" type="presParOf" srcId="{5FA4A744-BF5A-4171-B684-15DF67B77F4A}" destId="{D34C4FEF-B191-4075-8805-E953A85DB263}" srcOrd="0" destOrd="0" presId="urn:microsoft.com/office/officeart/2008/layout/HalfCircleOrganizationChart"/>
    <dgm:cxn modelId="{F254AD98-286E-4451-BFDF-9D51A8BDDCF5}" type="presParOf" srcId="{D34C4FEF-B191-4075-8805-E953A85DB263}" destId="{17B90C68-27DC-498C-A09D-3D9D14ADD917}" srcOrd="0" destOrd="0" presId="urn:microsoft.com/office/officeart/2008/layout/HalfCircleOrganizationChart"/>
    <dgm:cxn modelId="{22878871-19DE-421E-8AE3-3FEBDAEB24FA}" type="presParOf" srcId="{D34C4FEF-B191-4075-8805-E953A85DB263}" destId="{96B1E198-870C-4C17-85CD-DED042B3889B}" srcOrd="1" destOrd="0" presId="urn:microsoft.com/office/officeart/2008/layout/HalfCircleOrganizationChart"/>
    <dgm:cxn modelId="{4B9C016D-99C8-4F41-BFA0-AAB0BCEEA759}" type="presParOf" srcId="{D34C4FEF-B191-4075-8805-E953A85DB263}" destId="{57DFC745-1EDF-42DA-A96F-262C46BFAA7F}" srcOrd="2" destOrd="0" presId="urn:microsoft.com/office/officeart/2008/layout/HalfCircleOrganizationChart"/>
    <dgm:cxn modelId="{00468472-BF0D-4D40-9C63-A8F0D91F559C}" type="presParOf" srcId="{D34C4FEF-B191-4075-8805-E953A85DB263}" destId="{2F61C6BD-FCDC-4EA5-A2CC-3A40937ED8A0}" srcOrd="3" destOrd="0" presId="urn:microsoft.com/office/officeart/2008/layout/HalfCircleOrganizationChart"/>
    <dgm:cxn modelId="{C547AA35-C151-493C-8F35-198A0A48EBED}" type="presParOf" srcId="{5FA4A744-BF5A-4171-B684-15DF67B77F4A}" destId="{0AA97010-6557-43F5-BFF1-D9C0176E6A79}" srcOrd="1" destOrd="0" presId="urn:microsoft.com/office/officeart/2008/layout/HalfCircleOrganizationChart"/>
    <dgm:cxn modelId="{C8A869D6-C553-4B68-8379-3B22D358C66D}" type="presParOf" srcId="{5FA4A744-BF5A-4171-B684-15DF67B77F4A}" destId="{40269BDB-485D-460E-BC8D-10964641F62B}" srcOrd="2" destOrd="0" presId="urn:microsoft.com/office/officeart/2008/layout/HalfCircleOrganizationChart"/>
    <dgm:cxn modelId="{9DF9F75D-D342-45A6-8C30-50A3E344B7AC}" type="presParOf" srcId="{56E67878-6118-49BB-870B-78BF640CA864}" destId="{5F7543A6-8367-453B-AA91-DBE47E5F07E2}" srcOrd="6" destOrd="0" presId="urn:microsoft.com/office/officeart/2008/layout/HalfCircleOrganizationChart"/>
    <dgm:cxn modelId="{AB6B4FDE-5AAB-42BD-9706-CD7BC707FB32}" type="presParOf" srcId="{56E67878-6118-49BB-870B-78BF640CA864}" destId="{0BE1B8F8-4892-4877-946D-25C16A0350D7}" srcOrd="7" destOrd="0" presId="urn:microsoft.com/office/officeart/2008/layout/HalfCircleOrganizationChart"/>
    <dgm:cxn modelId="{1C7A2671-339F-450C-9C17-8AB99E42C391}" type="presParOf" srcId="{0BE1B8F8-4892-4877-946D-25C16A0350D7}" destId="{EB16E403-DC5D-4DAD-96B1-64683BD1D88F}" srcOrd="0" destOrd="0" presId="urn:microsoft.com/office/officeart/2008/layout/HalfCircleOrganizationChart"/>
    <dgm:cxn modelId="{38030BCD-50E5-4AE5-86B6-2F09FA2B7A67}" type="presParOf" srcId="{EB16E403-DC5D-4DAD-96B1-64683BD1D88F}" destId="{75BB36EA-526E-4661-8E7D-8BBA025FA94A}" srcOrd="0" destOrd="0" presId="urn:microsoft.com/office/officeart/2008/layout/HalfCircleOrganizationChart"/>
    <dgm:cxn modelId="{D9F7F412-D9AD-4F50-BD09-86BC68C125E8}" type="presParOf" srcId="{EB16E403-DC5D-4DAD-96B1-64683BD1D88F}" destId="{D1C75DEE-EC6E-4E97-B650-087C2F2DAF2F}" srcOrd="1" destOrd="0" presId="urn:microsoft.com/office/officeart/2008/layout/HalfCircleOrganizationChart"/>
    <dgm:cxn modelId="{F2536738-87DA-4C1B-BBBF-C8971D642E9F}" type="presParOf" srcId="{EB16E403-DC5D-4DAD-96B1-64683BD1D88F}" destId="{AE911F84-303E-4B78-91E8-CC4F209144F7}" srcOrd="2" destOrd="0" presId="urn:microsoft.com/office/officeart/2008/layout/HalfCircleOrganizationChart"/>
    <dgm:cxn modelId="{ED4141E3-6ED2-4B44-A9DE-C3FE9BAD9853}" type="presParOf" srcId="{EB16E403-DC5D-4DAD-96B1-64683BD1D88F}" destId="{322C8F89-5775-49D0-AD82-A4BCFA19047A}" srcOrd="3" destOrd="0" presId="urn:microsoft.com/office/officeart/2008/layout/HalfCircleOrganizationChart"/>
    <dgm:cxn modelId="{C3A89AE3-A46A-4EEC-B78C-3A4931601CF7}" type="presParOf" srcId="{0BE1B8F8-4892-4877-946D-25C16A0350D7}" destId="{28D872FD-09F7-4EDF-B2B8-32C71013BB71}" srcOrd="1" destOrd="0" presId="urn:microsoft.com/office/officeart/2008/layout/HalfCircleOrganizationChart"/>
    <dgm:cxn modelId="{53DE31DB-E0B3-4787-8A70-95EBA5A35B84}" type="presParOf" srcId="{0BE1B8F8-4892-4877-946D-25C16A0350D7}" destId="{CEFB45A4-9357-4084-9055-6DDE0717C29E}" srcOrd="2" destOrd="0" presId="urn:microsoft.com/office/officeart/2008/layout/HalfCircleOrganizationChart"/>
    <dgm:cxn modelId="{EB2F7CBB-8B63-4694-915D-DC459578FD6F}" type="presParOf" srcId="{56E67878-6118-49BB-870B-78BF640CA864}" destId="{597DAC40-91C1-4FCD-8698-B1B3CE25052A}" srcOrd="8" destOrd="0" presId="urn:microsoft.com/office/officeart/2008/layout/HalfCircleOrganizationChart"/>
    <dgm:cxn modelId="{8F5D725A-6382-4162-8EB8-E25ABAF21774}" type="presParOf" srcId="{56E67878-6118-49BB-870B-78BF640CA864}" destId="{1FB146CC-42AF-4925-897C-E806D853B7BE}" srcOrd="9" destOrd="0" presId="urn:microsoft.com/office/officeart/2008/layout/HalfCircleOrganizationChart"/>
    <dgm:cxn modelId="{519A1B87-3FC5-4B7C-8159-18F4F83B04AB}" type="presParOf" srcId="{1FB146CC-42AF-4925-897C-E806D853B7BE}" destId="{F11A9BE6-E4F7-49C7-9D4B-27B46A96FF31}" srcOrd="0" destOrd="0" presId="urn:microsoft.com/office/officeart/2008/layout/HalfCircleOrganizationChart"/>
    <dgm:cxn modelId="{84C10F57-8CCB-4ED2-8E49-C35FD36D1952}" type="presParOf" srcId="{F11A9BE6-E4F7-49C7-9D4B-27B46A96FF31}" destId="{03844365-4CBF-4E3D-8860-6D094976C37C}" srcOrd="0" destOrd="0" presId="urn:microsoft.com/office/officeart/2008/layout/HalfCircleOrganizationChart"/>
    <dgm:cxn modelId="{20959F5B-ABAC-4F91-88A5-EF34563B3B13}" type="presParOf" srcId="{F11A9BE6-E4F7-49C7-9D4B-27B46A96FF31}" destId="{53B5D98E-5BC8-4134-82C6-4E91670F9A51}" srcOrd="1" destOrd="0" presId="urn:microsoft.com/office/officeart/2008/layout/HalfCircleOrganizationChart"/>
    <dgm:cxn modelId="{3A1C56B8-706C-4E9C-BFC7-FBCC8A540636}" type="presParOf" srcId="{F11A9BE6-E4F7-49C7-9D4B-27B46A96FF31}" destId="{926E7B67-2ABD-40CE-B361-05A1CDDA71AB}" srcOrd="2" destOrd="0" presId="urn:microsoft.com/office/officeart/2008/layout/HalfCircleOrganizationChart"/>
    <dgm:cxn modelId="{930AADDA-96C8-487E-B2BA-FF10FC20B4EE}" type="presParOf" srcId="{F11A9BE6-E4F7-49C7-9D4B-27B46A96FF31}" destId="{65BC4CFA-10A2-4CD7-AEF8-C1C5CD73F9C2}" srcOrd="3" destOrd="0" presId="urn:microsoft.com/office/officeart/2008/layout/HalfCircleOrganizationChart"/>
    <dgm:cxn modelId="{AF803BF3-7453-45DD-82B7-DB1CDB8D8C58}" type="presParOf" srcId="{1FB146CC-42AF-4925-897C-E806D853B7BE}" destId="{B8FACABC-A6C1-4768-BA4E-DD8887BA9DE8}" srcOrd="1" destOrd="0" presId="urn:microsoft.com/office/officeart/2008/layout/HalfCircleOrganizationChart"/>
    <dgm:cxn modelId="{362A7C31-B890-4986-B652-A8AC6BC979EB}" type="presParOf" srcId="{1FB146CC-42AF-4925-897C-E806D853B7BE}" destId="{B68D7F55-2F9B-4D4C-BF24-A31BDAF6A495}" srcOrd="2" destOrd="0" presId="urn:microsoft.com/office/officeart/2008/layout/HalfCircleOrganizationChart"/>
    <dgm:cxn modelId="{DD08F637-998A-43A3-99B2-D88704AEEC12}" type="presParOf" srcId="{7B73FBB2-A279-4224-B63C-28E26596A71B}" destId="{B0569E70-2FA8-48FE-9CFF-3D9EB26F94A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5D6D9-1615-4DC1-A365-C1D226308E09}">
      <dsp:nvSpPr>
        <dsp:cNvPr id="0" name=""/>
        <dsp:cNvSpPr/>
      </dsp:nvSpPr>
      <dsp:spPr>
        <a:xfrm>
          <a:off x="0" y="3538206"/>
          <a:ext cx="10515600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EF240-3D55-4996-81F7-BE12A7D53E64}">
      <dsp:nvSpPr>
        <dsp:cNvPr id="0" name=""/>
        <dsp:cNvSpPr/>
      </dsp:nvSpPr>
      <dsp:spPr>
        <a:xfrm>
          <a:off x="0" y="2643187"/>
          <a:ext cx="10515600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79870-C796-449D-9E1B-15C7365078A6}">
      <dsp:nvSpPr>
        <dsp:cNvPr id="0" name=""/>
        <dsp:cNvSpPr/>
      </dsp:nvSpPr>
      <dsp:spPr>
        <a:xfrm>
          <a:off x="0" y="1748169"/>
          <a:ext cx="10515600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ABD33-E2DA-442E-A1E2-8011C124BD2B}">
      <dsp:nvSpPr>
        <dsp:cNvPr id="0" name=""/>
        <dsp:cNvSpPr/>
      </dsp:nvSpPr>
      <dsp:spPr>
        <a:xfrm>
          <a:off x="0" y="853151"/>
          <a:ext cx="10515600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B4AD6-6916-4C79-98AD-00C70F90C727}">
      <dsp:nvSpPr>
        <dsp:cNvPr id="0" name=""/>
        <dsp:cNvSpPr/>
      </dsp:nvSpPr>
      <dsp:spPr>
        <a:xfrm>
          <a:off x="2734055" y="752"/>
          <a:ext cx="7781544" cy="85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brand-new Lab on a Chip Microdevices course is  supported by challenge-based learning</a:t>
          </a:r>
          <a:endParaRPr lang="LID4096" sz="2400" kern="1200" dirty="0"/>
        </a:p>
      </dsp:txBody>
      <dsp:txXfrm>
        <a:off x="2734055" y="752"/>
        <a:ext cx="7781544" cy="852398"/>
      </dsp:txXfrm>
    </dsp:sp>
    <dsp:sp modelId="{EEA3AB21-E113-4AC7-B4EA-056BB7CDB54A}">
      <dsp:nvSpPr>
        <dsp:cNvPr id="0" name=""/>
        <dsp:cNvSpPr/>
      </dsp:nvSpPr>
      <dsp:spPr>
        <a:xfrm>
          <a:off x="224028" y="158237"/>
          <a:ext cx="2285998" cy="5374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CBL</a:t>
          </a:r>
          <a:endParaRPr lang="LID4096" sz="3200" kern="1200" dirty="0"/>
        </a:p>
      </dsp:txBody>
      <dsp:txXfrm>
        <a:off x="250268" y="184477"/>
        <a:ext cx="2233518" cy="511188"/>
      </dsp:txXfrm>
    </dsp:sp>
    <dsp:sp modelId="{98D07B1A-2C88-4551-B013-A3136813BCEA}">
      <dsp:nvSpPr>
        <dsp:cNvPr id="0" name=""/>
        <dsp:cNvSpPr/>
      </dsp:nvSpPr>
      <dsp:spPr>
        <a:xfrm>
          <a:off x="2734055" y="895771"/>
          <a:ext cx="7781544" cy="85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Collaboration between BME and ME to boost the knowledge transfer between the departments at the student level</a:t>
          </a:r>
          <a:endParaRPr lang="LID4096" sz="2400" kern="1200" dirty="0"/>
        </a:p>
      </dsp:txBody>
      <dsp:txXfrm>
        <a:off x="2734055" y="895771"/>
        <a:ext cx="7781544" cy="852398"/>
      </dsp:txXfrm>
    </dsp:sp>
    <dsp:sp modelId="{DEACE93A-F9D1-45D1-B0AD-7E13DAEDA47E}">
      <dsp:nvSpPr>
        <dsp:cNvPr id="0" name=""/>
        <dsp:cNvSpPr/>
      </dsp:nvSpPr>
      <dsp:spPr>
        <a:xfrm>
          <a:off x="224028" y="1053256"/>
          <a:ext cx="2285998" cy="5374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accent2">
              <a:shade val="50000"/>
              <a:hueOff val="-295587"/>
              <a:satOff val="3892"/>
              <a:lumOff val="233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Collaborate</a:t>
          </a:r>
          <a:endParaRPr lang="LID4096" sz="3200" kern="1200" dirty="0"/>
        </a:p>
      </dsp:txBody>
      <dsp:txXfrm>
        <a:off x="250268" y="1079496"/>
        <a:ext cx="2233518" cy="511188"/>
      </dsp:txXfrm>
    </dsp:sp>
    <dsp:sp modelId="{54EAFEB2-9957-4D41-9AFB-57C197003874}">
      <dsp:nvSpPr>
        <dsp:cNvPr id="0" name=""/>
        <dsp:cNvSpPr/>
      </dsp:nvSpPr>
      <dsp:spPr>
        <a:xfrm>
          <a:off x="2734055" y="1790789"/>
          <a:ext cx="7781544" cy="85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Available for both BME and ME students both B.Sc. (3</a:t>
          </a:r>
          <a:r>
            <a:rPr lang="en-US" sz="2400" kern="1200" baseline="30000" dirty="0"/>
            <a:t>rd</a:t>
          </a:r>
          <a:r>
            <a:rPr lang="en-US" sz="2400" kern="1200" dirty="0"/>
            <a:t> year) and M.Sc. </a:t>
          </a:r>
          <a:endParaRPr lang="LID4096" sz="2400" kern="1200" dirty="0"/>
        </a:p>
      </dsp:txBody>
      <dsp:txXfrm>
        <a:off x="2734055" y="1790789"/>
        <a:ext cx="7781544" cy="852398"/>
      </dsp:txXfrm>
    </dsp:sp>
    <dsp:sp modelId="{71AB6650-C963-4150-BCD7-E3A013DB6895}">
      <dsp:nvSpPr>
        <dsp:cNvPr id="0" name=""/>
        <dsp:cNvSpPr/>
      </dsp:nvSpPr>
      <dsp:spPr>
        <a:xfrm>
          <a:off x="224028" y="1948274"/>
          <a:ext cx="2285998" cy="537428"/>
        </a:xfrm>
        <a:prstGeom prst="round2SameRect">
          <a:avLst>
            <a:gd name="adj1" fmla="val 16670"/>
            <a:gd name="adj2" fmla="val 0"/>
          </a:avLst>
        </a:prstGeom>
        <a:solidFill>
          <a:srgbClr val="F6CABC"/>
        </a:solidFill>
        <a:ln w="12700" cap="flat" cmpd="sng" algn="ctr">
          <a:solidFill>
            <a:srgbClr val="F6CAB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Hybrid</a:t>
          </a:r>
          <a:endParaRPr lang="LID4096" sz="3200" kern="1200" dirty="0"/>
        </a:p>
      </dsp:txBody>
      <dsp:txXfrm>
        <a:off x="250268" y="1974514"/>
        <a:ext cx="2233518" cy="511188"/>
      </dsp:txXfrm>
    </dsp:sp>
    <dsp:sp modelId="{CD45DDC0-CE8E-4045-A82D-389F7E23C44E}">
      <dsp:nvSpPr>
        <dsp:cNvPr id="0" name=""/>
        <dsp:cNvSpPr/>
      </dsp:nvSpPr>
      <dsp:spPr>
        <a:xfrm>
          <a:off x="2734055" y="2685807"/>
          <a:ext cx="7781544" cy="85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course capacity is max 60 students in a lab setting</a:t>
          </a:r>
          <a:endParaRPr lang="LID4096" sz="2400" kern="1200" dirty="0"/>
        </a:p>
      </dsp:txBody>
      <dsp:txXfrm>
        <a:off x="2734055" y="2685807"/>
        <a:ext cx="7781544" cy="852398"/>
      </dsp:txXfrm>
    </dsp:sp>
    <dsp:sp modelId="{4D44C47D-3F6D-4D6A-8819-7DEF403481D7}">
      <dsp:nvSpPr>
        <dsp:cNvPr id="0" name=""/>
        <dsp:cNvSpPr/>
      </dsp:nvSpPr>
      <dsp:spPr>
        <a:xfrm>
          <a:off x="224028" y="2843292"/>
          <a:ext cx="2285998" cy="537428"/>
        </a:xfrm>
        <a:prstGeom prst="round2SameRect">
          <a:avLst>
            <a:gd name="adj1" fmla="val 16670"/>
            <a:gd name="adj2" fmla="val 0"/>
          </a:avLst>
        </a:prstGeom>
        <a:solidFill>
          <a:srgbClr val="F9D9C3"/>
        </a:solidFill>
        <a:ln w="12700" cap="flat" cmpd="sng" algn="ctr">
          <a:solidFill>
            <a:srgbClr val="F9D9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Capacity</a:t>
          </a:r>
          <a:endParaRPr lang="LID4096" sz="3200" kern="1200" dirty="0"/>
        </a:p>
      </dsp:txBody>
      <dsp:txXfrm>
        <a:off x="250268" y="2869532"/>
        <a:ext cx="2233518" cy="511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7DB32-1B91-4D4F-91B4-C6D604F2223D}">
      <dsp:nvSpPr>
        <dsp:cNvPr id="0" name=""/>
        <dsp:cNvSpPr/>
      </dsp:nvSpPr>
      <dsp:spPr>
        <a:xfrm>
          <a:off x="2834" y="2703686"/>
          <a:ext cx="1928494" cy="1590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7 CBL challenges on different lab on chip topics (week by week)</a:t>
          </a:r>
          <a:endParaRPr lang="LID4096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All students work in groups on the same challenge</a:t>
          </a:r>
          <a:endParaRPr lang="LID4096" sz="1200" kern="1200" dirty="0"/>
        </a:p>
      </dsp:txBody>
      <dsp:txXfrm>
        <a:off x="39438" y="2740290"/>
        <a:ext cx="1855286" cy="1176552"/>
      </dsp:txXfrm>
    </dsp:sp>
    <dsp:sp modelId="{870BC432-3501-4C2A-A91F-3F2A7569C024}">
      <dsp:nvSpPr>
        <dsp:cNvPr id="0" name=""/>
        <dsp:cNvSpPr/>
      </dsp:nvSpPr>
      <dsp:spPr>
        <a:xfrm>
          <a:off x="1095415" y="2995231"/>
          <a:ext cx="2231729" cy="2231729"/>
        </a:xfrm>
        <a:prstGeom prst="leftCircularArrow">
          <a:avLst>
            <a:gd name="adj1" fmla="val 2261"/>
            <a:gd name="adj2" fmla="val 272516"/>
            <a:gd name="adj3" fmla="val 2048027"/>
            <a:gd name="adj4" fmla="val 9024489"/>
            <a:gd name="adj5" fmla="val 2638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0D5A3-B15B-40BA-95C3-5E79E2832A17}">
      <dsp:nvSpPr>
        <dsp:cNvPr id="0" name=""/>
        <dsp:cNvSpPr/>
      </dsp:nvSpPr>
      <dsp:spPr>
        <a:xfrm>
          <a:off x="431389" y="3953447"/>
          <a:ext cx="1714217" cy="68168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Learning</a:t>
          </a:r>
          <a:endParaRPr lang="LID4096" sz="1700" kern="1200" dirty="0"/>
        </a:p>
      </dsp:txBody>
      <dsp:txXfrm>
        <a:off x="451355" y="3973413"/>
        <a:ext cx="1674285" cy="641755"/>
      </dsp:txXfrm>
    </dsp:sp>
    <dsp:sp modelId="{80A5A709-52DC-402A-A7C1-CDE50B286A80}">
      <dsp:nvSpPr>
        <dsp:cNvPr id="0" name=""/>
        <dsp:cNvSpPr/>
      </dsp:nvSpPr>
      <dsp:spPr>
        <a:xfrm>
          <a:off x="2385895" y="2703686"/>
          <a:ext cx="2332013" cy="1590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7996"/>
              <a:satOff val="4329"/>
              <a:lumOff val="21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Student presentations on the challenge of the previous week </a:t>
          </a: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Teachers &amp; TAs give feedback and do assessment</a:t>
          </a:r>
          <a:endParaRPr lang="LID4096" sz="1200" kern="1200" dirty="0"/>
        </a:p>
      </dsp:txBody>
      <dsp:txXfrm>
        <a:off x="2422499" y="3081134"/>
        <a:ext cx="2258805" cy="1176552"/>
      </dsp:txXfrm>
    </dsp:sp>
    <dsp:sp modelId="{E2B06F65-9DD7-40E1-8368-36A5A7B966C7}">
      <dsp:nvSpPr>
        <dsp:cNvPr id="0" name=""/>
        <dsp:cNvSpPr/>
      </dsp:nvSpPr>
      <dsp:spPr>
        <a:xfrm>
          <a:off x="3638978" y="1610912"/>
          <a:ext cx="2864328" cy="2864328"/>
        </a:xfrm>
        <a:prstGeom prst="circularArrow">
          <a:avLst>
            <a:gd name="adj1" fmla="val 1762"/>
            <a:gd name="adj2" fmla="val 209919"/>
            <a:gd name="adj3" fmla="val 19614570"/>
            <a:gd name="adj4" fmla="val 12575511"/>
            <a:gd name="adj5" fmla="val 2055"/>
          </a:avLst>
        </a:prstGeom>
        <a:solidFill>
          <a:schemeClr val="accent2">
            <a:shade val="90000"/>
            <a:hueOff val="-383121"/>
            <a:satOff val="273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B98EA-74C5-4DAC-ADD8-6E5D2D0524A5}">
      <dsp:nvSpPr>
        <dsp:cNvPr id="0" name=""/>
        <dsp:cNvSpPr/>
      </dsp:nvSpPr>
      <dsp:spPr>
        <a:xfrm>
          <a:off x="3016209" y="2362842"/>
          <a:ext cx="1714217" cy="68168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Presentation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&amp; Feedback</a:t>
          </a:r>
          <a:endParaRPr lang="LID4096" sz="1700" kern="1200" dirty="0"/>
        </a:p>
      </dsp:txBody>
      <dsp:txXfrm>
        <a:off x="3036175" y="2382808"/>
        <a:ext cx="1674285" cy="641755"/>
      </dsp:txXfrm>
    </dsp:sp>
    <dsp:sp modelId="{B51705E4-6C42-4D45-8F48-06B8C621A543}">
      <dsp:nvSpPr>
        <dsp:cNvPr id="0" name=""/>
        <dsp:cNvSpPr/>
      </dsp:nvSpPr>
      <dsp:spPr>
        <a:xfrm>
          <a:off x="4970715" y="2703686"/>
          <a:ext cx="3003630" cy="1590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5A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Running 7 weeks in parallel with the CBL challenges</a:t>
          </a: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5 projects on different real-life problems</a:t>
          </a: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Maximum 2 groups can register for the same project</a:t>
          </a: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2 weeks proposal + 5 weeks lab work</a:t>
          </a:r>
          <a:endParaRPr lang="LID4096" sz="1200" kern="1200" dirty="0"/>
        </a:p>
      </dsp:txBody>
      <dsp:txXfrm>
        <a:off x="5007319" y="2740290"/>
        <a:ext cx="2930422" cy="1176552"/>
      </dsp:txXfrm>
    </dsp:sp>
    <dsp:sp modelId="{3B6B9F02-0FDC-4956-8694-7D39089EE12A}">
      <dsp:nvSpPr>
        <dsp:cNvPr id="0" name=""/>
        <dsp:cNvSpPr/>
      </dsp:nvSpPr>
      <dsp:spPr>
        <a:xfrm>
          <a:off x="6591748" y="2890842"/>
          <a:ext cx="2371490" cy="2371490"/>
        </a:xfrm>
        <a:prstGeom prst="leftCircularArrow">
          <a:avLst>
            <a:gd name="adj1" fmla="val 2128"/>
            <a:gd name="adj2" fmla="val 255672"/>
            <a:gd name="adj3" fmla="val 2031182"/>
            <a:gd name="adj4" fmla="val 9024489"/>
            <a:gd name="adj5" fmla="val 2482"/>
          </a:avLst>
        </a:prstGeom>
        <a:solidFill>
          <a:srgbClr val="E277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5D23E-25E8-4D21-9D26-9BB4926E7261}">
      <dsp:nvSpPr>
        <dsp:cNvPr id="0" name=""/>
        <dsp:cNvSpPr/>
      </dsp:nvSpPr>
      <dsp:spPr>
        <a:xfrm>
          <a:off x="5936837" y="3953447"/>
          <a:ext cx="1714217" cy="681687"/>
        </a:xfrm>
        <a:prstGeom prst="roundRect">
          <a:avLst>
            <a:gd name="adj" fmla="val 10000"/>
          </a:avLst>
        </a:prstGeom>
        <a:solidFill>
          <a:srgbClr val="AE5A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Practice</a:t>
          </a:r>
          <a:endParaRPr lang="LID4096" sz="1700" kern="1200" dirty="0"/>
        </a:p>
      </dsp:txBody>
      <dsp:txXfrm>
        <a:off x="5956803" y="3973413"/>
        <a:ext cx="1674285" cy="641755"/>
      </dsp:txXfrm>
    </dsp:sp>
    <dsp:sp modelId="{A75B9034-1F3D-4A0F-BC68-BA71C50C28F6}">
      <dsp:nvSpPr>
        <dsp:cNvPr id="0" name=""/>
        <dsp:cNvSpPr/>
      </dsp:nvSpPr>
      <dsp:spPr>
        <a:xfrm>
          <a:off x="8214635" y="2703686"/>
          <a:ext cx="1928494" cy="1590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7996"/>
              <a:satOff val="4329"/>
              <a:lumOff val="21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Written project plan (design, simulation, prototype), </a:t>
          </a: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Final presentation on the project</a:t>
          </a: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ID4096" sz="1200" kern="1200" dirty="0"/>
        </a:p>
      </dsp:txBody>
      <dsp:txXfrm>
        <a:off x="8251239" y="3081134"/>
        <a:ext cx="1855286" cy="1176552"/>
      </dsp:txXfrm>
    </dsp:sp>
    <dsp:sp modelId="{5A6C7F14-B4F7-4051-9D1E-F0562C56598A}">
      <dsp:nvSpPr>
        <dsp:cNvPr id="0" name=""/>
        <dsp:cNvSpPr/>
      </dsp:nvSpPr>
      <dsp:spPr>
        <a:xfrm>
          <a:off x="8643189" y="2362842"/>
          <a:ext cx="1714217" cy="68168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Presentation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&amp; Assessment</a:t>
          </a:r>
          <a:endParaRPr lang="LID4096" sz="1700" kern="1200" dirty="0"/>
        </a:p>
      </dsp:txBody>
      <dsp:txXfrm>
        <a:off x="8663155" y="2382808"/>
        <a:ext cx="1674285" cy="641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DAC40-91C1-4FCD-8698-B1B3CE25052A}">
      <dsp:nvSpPr>
        <dsp:cNvPr id="0" name=""/>
        <dsp:cNvSpPr/>
      </dsp:nvSpPr>
      <dsp:spPr>
        <a:xfrm>
          <a:off x="4975225" y="2578128"/>
          <a:ext cx="4097915" cy="26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05"/>
              </a:lnTo>
              <a:lnTo>
                <a:pt x="4097915" y="131205"/>
              </a:lnTo>
              <a:lnTo>
                <a:pt x="4097915" y="26241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543A6-8367-453B-AA91-DBE47E5F07E2}">
      <dsp:nvSpPr>
        <dsp:cNvPr id="0" name=""/>
        <dsp:cNvSpPr/>
      </dsp:nvSpPr>
      <dsp:spPr>
        <a:xfrm>
          <a:off x="4975225" y="2578128"/>
          <a:ext cx="2158042" cy="26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05"/>
              </a:lnTo>
              <a:lnTo>
                <a:pt x="2158042" y="131205"/>
              </a:lnTo>
              <a:lnTo>
                <a:pt x="2158042" y="26241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1984B-3C3B-4A1B-90AA-A9F72832CF5D}">
      <dsp:nvSpPr>
        <dsp:cNvPr id="0" name=""/>
        <dsp:cNvSpPr/>
      </dsp:nvSpPr>
      <dsp:spPr>
        <a:xfrm>
          <a:off x="4929505" y="2578128"/>
          <a:ext cx="91440" cy="262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205"/>
              </a:lnTo>
              <a:lnTo>
                <a:pt x="110897" y="131205"/>
              </a:lnTo>
              <a:lnTo>
                <a:pt x="110897" y="26241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C6174-7195-4EA8-80C2-6D40A6F9A1A1}">
      <dsp:nvSpPr>
        <dsp:cNvPr id="0" name=""/>
        <dsp:cNvSpPr/>
      </dsp:nvSpPr>
      <dsp:spPr>
        <a:xfrm>
          <a:off x="3092276" y="2578128"/>
          <a:ext cx="1882948" cy="262410"/>
        </a:xfrm>
        <a:custGeom>
          <a:avLst/>
          <a:gdLst/>
          <a:ahLst/>
          <a:cxnLst/>
          <a:rect l="0" t="0" r="0" b="0"/>
          <a:pathLst>
            <a:path>
              <a:moveTo>
                <a:pt x="1882948" y="0"/>
              </a:moveTo>
              <a:lnTo>
                <a:pt x="1882948" y="131205"/>
              </a:lnTo>
              <a:lnTo>
                <a:pt x="0" y="131205"/>
              </a:lnTo>
              <a:lnTo>
                <a:pt x="0" y="26241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DAF57-685D-4E1A-9C4D-66741596D339}">
      <dsp:nvSpPr>
        <dsp:cNvPr id="0" name=""/>
        <dsp:cNvSpPr/>
      </dsp:nvSpPr>
      <dsp:spPr>
        <a:xfrm>
          <a:off x="1087226" y="2578128"/>
          <a:ext cx="3887999" cy="262410"/>
        </a:xfrm>
        <a:custGeom>
          <a:avLst/>
          <a:gdLst/>
          <a:ahLst/>
          <a:cxnLst/>
          <a:rect l="0" t="0" r="0" b="0"/>
          <a:pathLst>
            <a:path>
              <a:moveTo>
                <a:pt x="3887999" y="0"/>
              </a:moveTo>
              <a:lnTo>
                <a:pt x="3887999" y="131205"/>
              </a:lnTo>
              <a:lnTo>
                <a:pt x="0" y="131205"/>
              </a:lnTo>
              <a:lnTo>
                <a:pt x="0" y="26241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4C427-C2BA-41F2-89A7-C0916B0411C6}">
      <dsp:nvSpPr>
        <dsp:cNvPr id="0" name=""/>
        <dsp:cNvSpPr/>
      </dsp:nvSpPr>
      <dsp:spPr>
        <a:xfrm>
          <a:off x="4576095" y="1953340"/>
          <a:ext cx="798260" cy="62478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5733-02EE-4CDB-A6C8-9CF22EEBCDDA}">
      <dsp:nvSpPr>
        <dsp:cNvPr id="0" name=""/>
        <dsp:cNvSpPr/>
      </dsp:nvSpPr>
      <dsp:spPr>
        <a:xfrm>
          <a:off x="4576095" y="1953340"/>
          <a:ext cx="798260" cy="62478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36E2B-796A-401B-A4AB-AEE91F38027C}">
      <dsp:nvSpPr>
        <dsp:cNvPr id="0" name=""/>
        <dsp:cNvSpPr/>
      </dsp:nvSpPr>
      <dsp:spPr>
        <a:xfrm>
          <a:off x="4176965" y="2065801"/>
          <a:ext cx="1596520" cy="3998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8P380/4UM10</a:t>
          </a:r>
          <a:endParaRPr lang="LID4096" sz="1800" kern="1200" dirty="0"/>
        </a:p>
      </dsp:txBody>
      <dsp:txXfrm>
        <a:off x="4176965" y="2065801"/>
        <a:ext cx="1596520" cy="399864"/>
      </dsp:txXfrm>
    </dsp:sp>
    <dsp:sp modelId="{D322414A-4105-4DC7-9C93-D4C164F91ADC}">
      <dsp:nvSpPr>
        <dsp:cNvPr id="0" name=""/>
        <dsp:cNvSpPr/>
      </dsp:nvSpPr>
      <dsp:spPr>
        <a:xfrm>
          <a:off x="545900" y="2840538"/>
          <a:ext cx="1082651" cy="62478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25955-F422-41A7-917C-B9CFAE2D34F1}">
      <dsp:nvSpPr>
        <dsp:cNvPr id="0" name=""/>
        <dsp:cNvSpPr/>
      </dsp:nvSpPr>
      <dsp:spPr>
        <a:xfrm>
          <a:off x="545900" y="2840538"/>
          <a:ext cx="1082651" cy="62478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971D-81F8-47E8-8F6B-7E6F604E4123}">
      <dsp:nvSpPr>
        <dsp:cNvPr id="0" name=""/>
        <dsp:cNvSpPr/>
      </dsp:nvSpPr>
      <dsp:spPr>
        <a:xfrm>
          <a:off x="4574" y="2953000"/>
          <a:ext cx="2165302" cy="3998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Burcu Gumuscu</a:t>
          </a:r>
          <a:endParaRPr lang="LID4096" sz="1800" kern="1200" dirty="0"/>
        </a:p>
      </dsp:txBody>
      <dsp:txXfrm>
        <a:off x="4574" y="2953000"/>
        <a:ext cx="2165302" cy="399864"/>
      </dsp:txXfrm>
    </dsp:sp>
    <dsp:sp modelId="{EE48153F-40CB-4C32-8989-1E4D8579E1C4}">
      <dsp:nvSpPr>
        <dsp:cNvPr id="0" name=""/>
        <dsp:cNvSpPr/>
      </dsp:nvSpPr>
      <dsp:spPr>
        <a:xfrm>
          <a:off x="2762282" y="2840538"/>
          <a:ext cx="659988" cy="62478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2140E-4853-46F9-A4A8-C29F6DD762E1}">
      <dsp:nvSpPr>
        <dsp:cNvPr id="0" name=""/>
        <dsp:cNvSpPr/>
      </dsp:nvSpPr>
      <dsp:spPr>
        <a:xfrm>
          <a:off x="2762282" y="2840538"/>
          <a:ext cx="659988" cy="62478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53C17-D175-43EF-AC60-D117E97248A4}">
      <dsp:nvSpPr>
        <dsp:cNvPr id="0" name=""/>
        <dsp:cNvSpPr/>
      </dsp:nvSpPr>
      <dsp:spPr>
        <a:xfrm>
          <a:off x="2432288" y="2953000"/>
          <a:ext cx="1319977" cy="3998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Lanhui Li</a:t>
          </a:r>
          <a:endParaRPr lang="LID4096" sz="1800" kern="1200" dirty="0"/>
        </a:p>
      </dsp:txBody>
      <dsp:txXfrm>
        <a:off x="2432288" y="2953000"/>
        <a:ext cx="1319977" cy="399864"/>
      </dsp:txXfrm>
    </dsp:sp>
    <dsp:sp modelId="{96B1E198-870C-4C17-85CD-DED042B3889B}">
      <dsp:nvSpPr>
        <dsp:cNvPr id="0" name=""/>
        <dsp:cNvSpPr/>
      </dsp:nvSpPr>
      <dsp:spPr>
        <a:xfrm>
          <a:off x="4527539" y="2840538"/>
          <a:ext cx="1025726" cy="62478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FC745-1EDF-42DA-A96F-262C46BFAA7F}">
      <dsp:nvSpPr>
        <dsp:cNvPr id="0" name=""/>
        <dsp:cNvSpPr/>
      </dsp:nvSpPr>
      <dsp:spPr>
        <a:xfrm>
          <a:off x="4527539" y="2840538"/>
          <a:ext cx="1025726" cy="62478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90C68-27DC-498C-A09D-3D9D14ADD917}">
      <dsp:nvSpPr>
        <dsp:cNvPr id="0" name=""/>
        <dsp:cNvSpPr/>
      </dsp:nvSpPr>
      <dsp:spPr>
        <a:xfrm>
          <a:off x="4014676" y="2953000"/>
          <a:ext cx="2051453" cy="3998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Jaap den Toonder</a:t>
          </a:r>
          <a:endParaRPr lang="LID4096" sz="1800" kern="1200" dirty="0"/>
        </a:p>
      </dsp:txBody>
      <dsp:txXfrm>
        <a:off x="4014676" y="2953000"/>
        <a:ext cx="2051453" cy="399864"/>
      </dsp:txXfrm>
    </dsp:sp>
    <dsp:sp modelId="{D1C75DEE-EC6E-4E97-B650-087C2F2DAF2F}">
      <dsp:nvSpPr>
        <dsp:cNvPr id="0" name=""/>
        <dsp:cNvSpPr/>
      </dsp:nvSpPr>
      <dsp:spPr>
        <a:xfrm>
          <a:off x="6730904" y="2840538"/>
          <a:ext cx="804726" cy="62478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11F84-303E-4B78-91E8-CC4F209144F7}">
      <dsp:nvSpPr>
        <dsp:cNvPr id="0" name=""/>
        <dsp:cNvSpPr/>
      </dsp:nvSpPr>
      <dsp:spPr>
        <a:xfrm>
          <a:off x="6730904" y="2840538"/>
          <a:ext cx="804726" cy="62478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B36EA-526E-4661-8E7D-8BBA025FA94A}">
      <dsp:nvSpPr>
        <dsp:cNvPr id="0" name=""/>
        <dsp:cNvSpPr/>
      </dsp:nvSpPr>
      <dsp:spPr>
        <a:xfrm>
          <a:off x="6328541" y="2953000"/>
          <a:ext cx="1609453" cy="3998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Hans Wyss</a:t>
          </a:r>
          <a:endParaRPr lang="LID4096" sz="1800" kern="1200" dirty="0"/>
        </a:p>
      </dsp:txBody>
      <dsp:txXfrm>
        <a:off x="6328541" y="2953000"/>
        <a:ext cx="1609453" cy="399864"/>
      </dsp:txXfrm>
    </dsp:sp>
    <dsp:sp modelId="{53B5D98E-5BC8-4134-82C6-4E91670F9A51}">
      <dsp:nvSpPr>
        <dsp:cNvPr id="0" name=""/>
        <dsp:cNvSpPr/>
      </dsp:nvSpPr>
      <dsp:spPr>
        <a:xfrm>
          <a:off x="8636773" y="2840538"/>
          <a:ext cx="872735" cy="62478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E7B67-2ABD-40CE-B361-05A1CDDA71AB}">
      <dsp:nvSpPr>
        <dsp:cNvPr id="0" name=""/>
        <dsp:cNvSpPr/>
      </dsp:nvSpPr>
      <dsp:spPr>
        <a:xfrm>
          <a:off x="8636773" y="2840538"/>
          <a:ext cx="872735" cy="62478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44365-4CBF-4E3D-8860-6D094976C37C}">
      <dsp:nvSpPr>
        <dsp:cNvPr id="0" name=""/>
        <dsp:cNvSpPr/>
      </dsp:nvSpPr>
      <dsp:spPr>
        <a:xfrm>
          <a:off x="8200406" y="2953000"/>
          <a:ext cx="1745470" cy="3998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Kalpit Bakal</a:t>
          </a:r>
          <a:endParaRPr lang="LID4096" sz="1800" kern="1200" dirty="0"/>
        </a:p>
      </dsp:txBody>
      <dsp:txXfrm>
        <a:off x="8200406" y="2953000"/>
        <a:ext cx="1745470" cy="399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694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025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95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247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71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032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482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116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424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294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996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4A38-35D1-4203-86AF-70D3C0DE6061}" type="datetimeFigureOut">
              <a:rPr lang="LID4096" smtClean="0"/>
              <a:t>01/10/2024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E6C97-DE6F-4CF2-8CE4-86E950C263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77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ACEF6-9DC4-42D7-B8B0-F4F8C6217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255" y="1975552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n-US" sz="7200" dirty="0"/>
              <a:t>8P380 L</a:t>
            </a:r>
            <a:r>
              <a:rPr lang="en-US" altLang="zh-CN" sz="7200" dirty="0"/>
              <a:t>ab on a chip Microdevices</a:t>
            </a:r>
            <a:br>
              <a:rPr lang="en-US" altLang="zh-CN" sz="7200" dirty="0"/>
            </a:br>
            <a:br>
              <a:rPr lang="en-US" altLang="zh-CN" sz="7200" dirty="0"/>
            </a:br>
            <a:endParaRPr lang="LID4096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4D696-968F-4F7F-A711-FA6CBA46C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167" y="4418251"/>
            <a:ext cx="8258176" cy="107899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Burcu Gumuscu &amp; Lanhui Li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325AA011-EF84-8E9E-4B2A-6FDD397D6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32" y="1230368"/>
            <a:ext cx="7155677" cy="50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526D-13C2-40D7-B5FE-2DA90E1A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652"/>
            <a:ext cx="10515600" cy="1325563"/>
          </a:xfrm>
        </p:spPr>
        <p:txBody>
          <a:bodyPr/>
          <a:lstStyle/>
          <a:p>
            <a:r>
              <a:rPr lang="en-US" dirty="0"/>
              <a:t>8P380 Lab on a chip Microdevices</a:t>
            </a:r>
            <a:endParaRPr lang="LID4096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6B3A17-2B29-443A-9653-0E980679D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855821"/>
              </p:ext>
            </p:extLst>
          </p:nvPr>
        </p:nvGraphicFramePr>
        <p:xfrm>
          <a:off x="692543" y="1934214"/>
          <a:ext cx="10515600" cy="353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8191486-AD3F-E64E-CE67-0606CD4A24CD}"/>
              </a:ext>
            </a:extLst>
          </p:cNvPr>
          <p:cNvSpPr txBox="1">
            <a:spLocks/>
          </p:cNvSpPr>
          <p:nvPr/>
        </p:nvSpPr>
        <p:spPr>
          <a:xfrm>
            <a:off x="838200" y="745847"/>
            <a:ext cx="8839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Characteristics</a:t>
            </a:r>
            <a:endParaRPr lang="LID4096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D274353-F39C-4B49-BA15-507F3C4C22B2}"/>
              </a:ext>
            </a:extLst>
          </p:cNvPr>
          <p:cNvSpPr txBox="1"/>
          <p:nvPr/>
        </p:nvSpPr>
        <p:spPr>
          <a:xfrm>
            <a:off x="3160875" y="1792268"/>
            <a:ext cx="58702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Challenge-Based Learning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-    Challenges on broad topics covering microfabrication to cells-on chip, droplet microfluidics to mass transport and sensing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Hands-on lab sessions (project proposal by students)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Collaboration with industry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Real-life problem solving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Microdevice design &amp; fabrication by students 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Testing and characterization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Data analysis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725390-166D-5E10-0A33-D7336A1B4A2E}"/>
              </a:ext>
            </a:extLst>
          </p:cNvPr>
          <p:cNvSpPr/>
          <p:nvPr/>
        </p:nvSpPr>
        <p:spPr>
          <a:xfrm>
            <a:off x="2811294" y="870932"/>
            <a:ext cx="6105696" cy="5875307"/>
          </a:xfrm>
          <a:prstGeom prst="ellips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C5CFD9-ECF7-F0E1-8805-7BB73B769DC6}"/>
              </a:ext>
            </a:extLst>
          </p:cNvPr>
          <p:cNvSpPr txBox="1">
            <a:spLocks/>
          </p:cNvSpPr>
          <p:nvPr/>
        </p:nvSpPr>
        <p:spPr>
          <a:xfrm>
            <a:off x="838200" y="3007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8P380 Lab on a chip Microdevices Course</a:t>
            </a:r>
            <a:endParaRPr lang="LID4096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7D3C71E-29D9-3B9F-EC61-4E135C4C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847"/>
            <a:ext cx="88392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Course structure</a:t>
            </a:r>
            <a:endParaRPr lang="LID4096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BC38BA-5922-885B-E0F5-6F8DF4B278C7}"/>
              </a:ext>
            </a:extLst>
          </p:cNvPr>
          <p:cNvSpPr txBox="1">
            <a:spLocks/>
          </p:cNvSpPr>
          <p:nvPr/>
        </p:nvSpPr>
        <p:spPr>
          <a:xfrm>
            <a:off x="838200" y="2071410"/>
            <a:ext cx="10515600" cy="410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To </a:t>
            </a:r>
            <a:r>
              <a:rPr lang="en-US" sz="2000" b="1" dirty="0"/>
              <a:t>explain</a:t>
            </a:r>
            <a:r>
              <a:rPr lang="en-US" sz="2000" dirty="0"/>
              <a:t> the theoretical background underlying the challenge topics.</a:t>
            </a:r>
          </a:p>
          <a:p>
            <a:r>
              <a:rPr lang="en-US" sz="2000" dirty="0"/>
              <a:t>To </a:t>
            </a:r>
            <a:r>
              <a:rPr lang="en-US" sz="2000" b="1" dirty="0"/>
              <a:t>describe</a:t>
            </a:r>
            <a:r>
              <a:rPr lang="en-US" sz="2000" dirty="0"/>
              <a:t> the lab-on-a-chip concept and how it is applied in real-life problems. </a:t>
            </a:r>
          </a:p>
          <a:p>
            <a:r>
              <a:rPr lang="en-US" sz="2000" dirty="0"/>
              <a:t>To </a:t>
            </a:r>
            <a:r>
              <a:rPr lang="en-US" sz="2000" b="1" dirty="0"/>
              <a:t>identify</a:t>
            </a:r>
            <a:r>
              <a:rPr lang="en-US" sz="2000" dirty="0"/>
              <a:t> current state-of-the-art methods and their drawbacks used to solve one specific real-life problem.</a:t>
            </a:r>
          </a:p>
          <a:p>
            <a:r>
              <a:rPr lang="en-US" sz="2000" dirty="0"/>
              <a:t>To </a:t>
            </a:r>
            <a:r>
              <a:rPr lang="en-US" sz="2000" b="1" dirty="0"/>
              <a:t>identify</a:t>
            </a:r>
            <a:r>
              <a:rPr lang="en-US" sz="2000" dirty="0"/>
              <a:t> the microfabrication skills necessary for the production and testing of microfluidic devices. </a:t>
            </a:r>
          </a:p>
          <a:p>
            <a:r>
              <a:rPr lang="en-US" sz="2000" dirty="0"/>
              <a:t>To </a:t>
            </a:r>
            <a:r>
              <a:rPr lang="en-US" sz="2000" b="1" dirty="0"/>
              <a:t>apply</a:t>
            </a:r>
            <a:r>
              <a:rPr lang="en-US" sz="2000" dirty="0"/>
              <a:t> effective communication skills individually when engaging with the team and the stakeholders.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03CBD1-4B79-4E7C-8D10-74E5AA32FFD5}"/>
              </a:ext>
            </a:extLst>
          </p:cNvPr>
          <p:cNvSpPr txBox="1">
            <a:spLocks/>
          </p:cNvSpPr>
          <p:nvPr/>
        </p:nvSpPr>
        <p:spPr>
          <a:xfrm>
            <a:off x="838200" y="3007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8P380 Lab on a chip Microdevices Course</a:t>
            </a:r>
            <a:endParaRPr lang="LID4096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92A754-3CB9-437B-8553-F4535EC6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847"/>
            <a:ext cx="88392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Learning objectives</a:t>
            </a:r>
            <a:endParaRPr lang="LID4096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7398EE2-A707-49E7-8033-BA841B000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281907"/>
              </p:ext>
            </p:extLst>
          </p:nvPr>
        </p:nvGraphicFramePr>
        <p:xfrm>
          <a:off x="993558" y="0"/>
          <a:ext cx="10360242" cy="699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8E8041-B82A-C7E5-CC7F-3B825CABE886}"/>
              </a:ext>
            </a:extLst>
          </p:cNvPr>
          <p:cNvSpPr txBox="1">
            <a:spLocks/>
          </p:cNvSpPr>
          <p:nvPr/>
        </p:nvSpPr>
        <p:spPr>
          <a:xfrm>
            <a:off x="838200" y="2356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8P380 Lab on a chip Microdevices</a:t>
            </a:r>
            <a:endParaRPr lang="LID4096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D66189-9304-EFE5-7007-1D86B9A2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847"/>
            <a:ext cx="88392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Course flow</a:t>
            </a:r>
            <a:endParaRPr lang="LID4096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4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3CC28D-BDEA-4B22-B9B1-87773763B1C4}"/>
              </a:ext>
            </a:extLst>
          </p:cNvPr>
          <p:cNvSpPr txBox="1"/>
          <p:nvPr/>
        </p:nvSpPr>
        <p:spPr>
          <a:xfrm>
            <a:off x="4011143" y="1561215"/>
            <a:ext cx="384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Study load: 140 hours in total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E9044D-0913-4C6D-93A8-C7D6AB13430B}"/>
              </a:ext>
            </a:extLst>
          </p:cNvPr>
          <p:cNvSpPr txBox="1"/>
          <p:nvPr/>
        </p:nvSpPr>
        <p:spPr>
          <a:xfrm>
            <a:off x="3693160" y="2342181"/>
            <a:ext cx="48056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7 weeks of CBL (theory work)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7 weeks of project proposal and implementation (practical work)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Additional efforts:</a:t>
            </a:r>
          </a:p>
          <a:p>
            <a:pPr algn="just"/>
            <a:r>
              <a:rPr lang="en-US" sz="2400" dirty="0"/>
              <a:t>	-  Study theory: 30 hours</a:t>
            </a:r>
          </a:p>
          <a:p>
            <a:pPr algn="just"/>
            <a:r>
              <a:rPr lang="en-US" sz="2400" dirty="0"/>
              <a:t>	-  Project proposal: 10 hours</a:t>
            </a:r>
          </a:p>
          <a:p>
            <a:pPr algn="just"/>
            <a:r>
              <a:rPr lang="en-US" sz="2400" dirty="0"/>
              <a:t>	-  Data analysis: 25 hours</a:t>
            </a:r>
          </a:p>
          <a:p>
            <a:pPr algn="just"/>
            <a:r>
              <a:rPr lang="en-US" sz="2400" dirty="0"/>
              <a:t>	-  Presentation: 10 hours</a:t>
            </a:r>
          </a:p>
          <a:p>
            <a:pPr algn="just"/>
            <a:r>
              <a:rPr lang="en-US" sz="2400" dirty="0"/>
              <a:t>	-  Workshop: 2 hours</a:t>
            </a:r>
          </a:p>
          <a:p>
            <a:pPr algn="just"/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E3F525-1FAD-8043-BAF9-627E6F979E0B}"/>
              </a:ext>
            </a:extLst>
          </p:cNvPr>
          <p:cNvSpPr/>
          <p:nvPr/>
        </p:nvSpPr>
        <p:spPr>
          <a:xfrm>
            <a:off x="2811294" y="870932"/>
            <a:ext cx="6105696" cy="5875307"/>
          </a:xfrm>
          <a:prstGeom prst="ellips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6C4E6C-B0C8-6A0A-C658-3B4E8C6A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652"/>
            <a:ext cx="10515600" cy="1325563"/>
          </a:xfrm>
        </p:spPr>
        <p:txBody>
          <a:bodyPr/>
          <a:lstStyle/>
          <a:p>
            <a:r>
              <a:rPr lang="en-US" dirty="0"/>
              <a:t>8P380 Lab on a chip Microdevices</a:t>
            </a:r>
            <a:endParaRPr lang="LID4096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226497-F1AA-8991-9E58-7BEBBA549B5B}"/>
              </a:ext>
            </a:extLst>
          </p:cNvPr>
          <p:cNvSpPr txBox="1">
            <a:spLocks/>
          </p:cNvSpPr>
          <p:nvPr/>
        </p:nvSpPr>
        <p:spPr>
          <a:xfrm>
            <a:off x="838200" y="745847"/>
            <a:ext cx="8839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Study load</a:t>
            </a:r>
            <a:endParaRPr lang="LID4096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3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D3F105A-434B-4D36-B95A-2F38B79BC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824103"/>
              </p:ext>
            </p:extLst>
          </p:nvPr>
        </p:nvGraphicFramePr>
        <p:xfrm>
          <a:off x="758824" y="0"/>
          <a:ext cx="99504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83DD0D-2F42-4F3D-983F-183678DEEA9F}"/>
              </a:ext>
            </a:extLst>
          </p:cNvPr>
          <p:cNvSpPr txBox="1">
            <a:spLocks/>
          </p:cNvSpPr>
          <p:nvPr/>
        </p:nvSpPr>
        <p:spPr>
          <a:xfrm>
            <a:off x="838200" y="2356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8P380 Lab on a chip Microdevices Course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FD350-246B-472C-BBC5-99942A9738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868" t="9560" r="22819"/>
          <a:stretch/>
        </p:blipFill>
        <p:spPr>
          <a:xfrm>
            <a:off x="1117570" y="3749584"/>
            <a:ext cx="1548170" cy="1704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DDD4D9-0901-4A80-A422-319B439E4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240" y="3912567"/>
            <a:ext cx="1541992" cy="1541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2C05D5-E6B5-49D4-A48B-4F18FAAC644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508"/>
          <a:stretch/>
        </p:blipFill>
        <p:spPr>
          <a:xfrm>
            <a:off x="5470732" y="3722067"/>
            <a:ext cx="1524000" cy="1732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96CC7-8AFD-4235-93A2-FB1996EF72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6232" y="3722067"/>
            <a:ext cx="1457244" cy="1704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B82EF2-BDA5-47C7-8627-CE56BBA6A4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5295" y="3713692"/>
            <a:ext cx="1363980" cy="1704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130B1-6F70-89C3-57DC-D6B7AE087087}"/>
              </a:ext>
            </a:extLst>
          </p:cNvPr>
          <p:cNvSpPr txBox="1">
            <a:spLocks/>
          </p:cNvSpPr>
          <p:nvPr/>
        </p:nvSpPr>
        <p:spPr>
          <a:xfrm>
            <a:off x="838200" y="745847"/>
            <a:ext cx="8839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Interdisciplinary teacher team</a:t>
            </a:r>
            <a:endParaRPr lang="LID4096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53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6926656DEB047B70E09B56B4A281E" ma:contentTypeVersion="15" ma:contentTypeDescription="Create a new document." ma:contentTypeScope="" ma:versionID="3c830e8d90c5afcb19a09770cc22193e">
  <xsd:schema xmlns:xsd="http://www.w3.org/2001/XMLSchema" xmlns:xs="http://www.w3.org/2001/XMLSchema" xmlns:p="http://schemas.microsoft.com/office/2006/metadata/properties" xmlns:ns2="1afd34b7-e73a-40f9-b0e7-8a2f237f0cf6" xmlns:ns3="5bba7082-49e0-4223-b913-4238198a8cea" targetNamespace="http://schemas.microsoft.com/office/2006/metadata/properties" ma:root="true" ma:fieldsID="ad53bbdbc7c6839119fe09e1dfb5d835" ns2:_="" ns3:_="">
    <xsd:import namespace="1afd34b7-e73a-40f9-b0e7-8a2f237f0cf6"/>
    <xsd:import namespace="5bba7082-49e0-4223-b913-4238198a8c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d34b7-e73a-40f9-b0e7-8a2f237f0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f80264a-99e7-47cd-820c-3e92ce78c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a7082-49e0-4223-b913-4238198a8c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c62c08-7fb6-44d9-b3e0-8c782fb32414}" ma:internalName="TaxCatchAll" ma:showField="CatchAllData" ma:web="5bba7082-49e0-4223-b913-4238198a8c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ba7082-49e0-4223-b913-4238198a8cea" xsi:nil="true"/>
    <lcf76f155ced4ddcb4097134ff3c332f xmlns="1afd34b7-e73a-40f9-b0e7-8a2f237f0c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659E4D-2BC3-4CBE-92A1-38A5B969E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fd34b7-e73a-40f9-b0e7-8a2f237f0cf6"/>
    <ds:schemaRef ds:uri="5bba7082-49e0-4223-b913-4238198a8c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3D209A-52C1-4D66-AA6E-35CA2D07C1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8D7337-B418-466E-A2D9-335CC533DA9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5bba7082-49e0-4223-b913-4238198a8cea"/>
    <ds:schemaRef ds:uri="1afd34b7-e73a-40f9-b0e7-8a2f237f0c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5127</TotalTime>
  <Words>416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8P380 Lab on a chip Microdevices  </vt:lpstr>
      <vt:lpstr>8P380 Lab on a chip Microdevices</vt:lpstr>
      <vt:lpstr>Course structure</vt:lpstr>
      <vt:lpstr>Learning objectives</vt:lpstr>
      <vt:lpstr>Course flow</vt:lpstr>
      <vt:lpstr>8P380 Lab on a chip Microdevices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Lanhui</dc:creator>
  <cp:lastModifiedBy>Gumuscu Sefunc, Burcu</cp:lastModifiedBy>
  <cp:revision>94</cp:revision>
  <dcterms:created xsi:type="dcterms:W3CDTF">2022-06-07T22:33:25Z</dcterms:created>
  <dcterms:modified xsi:type="dcterms:W3CDTF">2024-01-10T20:18:52Z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0x010100E416926656DEB047B70E09B56B4A281E</vt:lpwstr>
  </property>
</Properties>
</file>