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8" r:id="rId5"/>
  </p:sldMasterIdLst>
  <p:notesMasterIdLst>
    <p:notesMasterId r:id="rId21"/>
  </p:notesMasterIdLst>
  <p:sldIdLst>
    <p:sldId id="311" r:id="rId6"/>
    <p:sldId id="301" r:id="rId7"/>
    <p:sldId id="316" r:id="rId8"/>
    <p:sldId id="280" r:id="rId9"/>
    <p:sldId id="281" r:id="rId10"/>
    <p:sldId id="282" r:id="rId11"/>
    <p:sldId id="317" r:id="rId12"/>
    <p:sldId id="284" r:id="rId13"/>
    <p:sldId id="300" r:id="rId14"/>
    <p:sldId id="305" r:id="rId15"/>
    <p:sldId id="307" r:id="rId16"/>
    <p:sldId id="308" r:id="rId17"/>
    <p:sldId id="287" r:id="rId18"/>
    <p:sldId id="288" r:id="rId19"/>
    <p:sldId id="315" r:id="rId20"/>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8E8"/>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ts, Michael" userId="1d5ca962-ca27-4f40-b552-f9f0789911b8" providerId="ADAL" clId="{346C20D8-B98F-4A98-B8BB-A2AD10551A3B}"/>
    <pc:docChg chg="modSld">
      <pc:chgData name="Bots, Michael" userId="1d5ca962-ca27-4f40-b552-f9f0789911b8" providerId="ADAL" clId="{346C20D8-B98F-4A98-B8BB-A2AD10551A3B}" dt="2023-09-14T16:44:58.394" v="0" actId="14100"/>
      <pc:docMkLst>
        <pc:docMk/>
      </pc:docMkLst>
      <pc:sldChg chg="modSp mod">
        <pc:chgData name="Bots, Michael" userId="1d5ca962-ca27-4f40-b552-f9f0789911b8" providerId="ADAL" clId="{346C20D8-B98F-4A98-B8BB-A2AD10551A3B}" dt="2023-09-14T16:44:58.394" v="0" actId="14100"/>
        <pc:sldMkLst>
          <pc:docMk/>
          <pc:sldMk cId="2597303753" sldId="311"/>
        </pc:sldMkLst>
        <pc:spChg chg="mod">
          <ac:chgData name="Bots, Michael" userId="1d5ca962-ca27-4f40-b552-f9f0789911b8" providerId="ADAL" clId="{346C20D8-B98F-4A98-B8BB-A2AD10551A3B}" dt="2023-09-14T16:44:58.394" v="0" actId="14100"/>
          <ac:spMkLst>
            <pc:docMk/>
            <pc:sldMk cId="2597303753" sldId="311"/>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KDOULOUG\Downloads\Analysis%20results%20observations-Soni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3300" b="1" i="0" u="none" strike="noStrike" kern="1200" spc="0" baseline="0">
                <a:solidFill>
                  <a:schemeClr val="tx1"/>
                </a:solidFill>
                <a:latin typeface="+mj-lt"/>
                <a:ea typeface="+mj-ea"/>
                <a:cs typeface="+mj-cs"/>
              </a:defRPr>
            </a:pPr>
            <a:r>
              <a:rPr lang="en-US" sz="3300" b="1" kern="1200">
                <a:solidFill>
                  <a:schemeClr val="tx1"/>
                </a:solidFill>
                <a:latin typeface="+mj-lt"/>
                <a:ea typeface="+mj-ea"/>
                <a:cs typeface="+mj-cs"/>
              </a:rPr>
              <a:t>Coaching actions</a:t>
            </a:r>
          </a:p>
        </c:rich>
      </c:tx>
      <c:layout>
        <c:manualLayout>
          <c:xMode val="edge"/>
          <c:yMode val="edge"/>
          <c:x val="0.31661869711938184"/>
          <c:y val="3.0395144052639601E-3"/>
        </c:manualLayout>
      </c:layout>
      <c:overlay val="0"/>
      <c:spPr>
        <a:noFill/>
        <a:ln>
          <a:noFill/>
        </a:ln>
        <a:effectLst/>
      </c:spPr>
      <c:txPr>
        <a:bodyPr rot="0" spcFirstLastPara="1" vertOverflow="ellipsis" vert="horz" wrap="square" anchor="ctr" anchorCtr="1"/>
        <a:lstStyle/>
        <a:p>
          <a:pPr>
            <a:defRPr lang="en-US" sz="3300" b="1" i="0" u="none" strike="noStrike" kern="1200" spc="0" baseline="0">
              <a:solidFill>
                <a:schemeClr val="tx1"/>
              </a:solidFill>
              <a:latin typeface="+mj-lt"/>
              <a:ea typeface="+mj-ea"/>
              <a:cs typeface="+mj-cs"/>
            </a:defRPr>
          </a:pPr>
          <a:endParaRPr lang="en-NL"/>
        </a:p>
      </c:txPr>
    </c:title>
    <c:autoTitleDeleted val="0"/>
    <c:plotArea>
      <c:layout>
        <c:manualLayout>
          <c:layoutTarget val="inner"/>
          <c:xMode val="edge"/>
          <c:yMode val="edge"/>
          <c:x val="9.2047303031731809E-2"/>
          <c:y val="0.19263709888999372"/>
          <c:w val="0.8667850322976095"/>
          <c:h val="0.62019712570893681"/>
        </c:manualLayout>
      </c:layout>
      <c:barChart>
        <c:barDir val="col"/>
        <c:grouping val="clustered"/>
        <c:varyColors val="0"/>
        <c:ser>
          <c:idx val="0"/>
          <c:order val="0"/>
          <c:spPr>
            <a:solidFill>
              <a:schemeClr val="accent1"/>
            </a:solidFill>
            <a:ln>
              <a:noFill/>
            </a:ln>
            <a:effectLst/>
          </c:spPr>
          <c:invertIfNegative val="0"/>
          <c:cat>
            <c:strRef>
              <c:f>Total1!$A$21:$A$32</c:f>
              <c:strCache>
                <c:ptCount val="12"/>
                <c:pt idx="0">
                  <c:v>AEF</c:v>
                </c:pt>
                <c:pt idx="1">
                  <c:v>AET</c:v>
                </c:pt>
                <c:pt idx="2">
                  <c:v>EAP</c:v>
                </c:pt>
                <c:pt idx="3">
                  <c:v>FOQ</c:v>
                </c:pt>
                <c:pt idx="4">
                  <c:v>FPS</c:v>
                </c:pt>
                <c:pt idx="5">
                  <c:v>JIT</c:v>
                </c:pt>
                <c:pt idx="6">
                  <c:v>LEE</c:v>
                </c:pt>
                <c:pt idx="7">
                  <c:v>OIA</c:v>
                </c:pt>
                <c:pt idx="8">
                  <c:v>PTD</c:v>
                </c:pt>
                <c:pt idx="9">
                  <c:v>RER</c:v>
                </c:pt>
                <c:pt idx="10">
                  <c:v>RPP</c:v>
                </c:pt>
                <c:pt idx="11">
                  <c:v>UMT</c:v>
                </c:pt>
              </c:strCache>
            </c:strRef>
          </c:cat>
          <c:val>
            <c:numRef>
              <c:f>Total1!$B$21:$B$32</c:f>
              <c:numCache>
                <c:formatCode>General</c:formatCode>
                <c:ptCount val="12"/>
                <c:pt idx="0">
                  <c:v>21</c:v>
                </c:pt>
                <c:pt idx="1">
                  <c:v>2</c:v>
                </c:pt>
                <c:pt idx="2">
                  <c:v>31</c:v>
                </c:pt>
                <c:pt idx="3">
                  <c:v>56</c:v>
                </c:pt>
                <c:pt idx="4">
                  <c:v>6</c:v>
                </c:pt>
                <c:pt idx="5">
                  <c:v>4</c:v>
                </c:pt>
                <c:pt idx="6">
                  <c:v>7</c:v>
                </c:pt>
                <c:pt idx="7">
                  <c:v>0</c:v>
                </c:pt>
                <c:pt idx="8">
                  <c:v>54</c:v>
                </c:pt>
                <c:pt idx="9">
                  <c:v>24</c:v>
                </c:pt>
                <c:pt idx="10">
                  <c:v>25</c:v>
                </c:pt>
                <c:pt idx="11">
                  <c:v>12</c:v>
                </c:pt>
              </c:numCache>
            </c:numRef>
          </c:val>
          <c:extLst>
            <c:ext xmlns:c16="http://schemas.microsoft.com/office/drawing/2014/chart" uri="{C3380CC4-5D6E-409C-BE32-E72D297353CC}">
              <c16:uniqueId val="{00000000-674B-45B5-8B55-297644DC8D03}"/>
            </c:ext>
          </c:extLst>
        </c:ser>
        <c:dLbls>
          <c:showLegendKey val="0"/>
          <c:showVal val="0"/>
          <c:showCatName val="0"/>
          <c:showSerName val="0"/>
          <c:showPercent val="0"/>
          <c:showBubbleSize val="0"/>
        </c:dLbls>
        <c:gapWidth val="219"/>
        <c:overlap val="-27"/>
        <c:axId val="482125064"/>
        <c:axId val="482127416"/>
      </c:barChart>
      <c:catAx>
        <c:axId val="482125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NL"/>
          </a:p>
        </c:txPr>
        <c:crossAx val="482127416"/>
        <c:crosses val="autoZero"/>
        <c:auto val="1"/>
        <c:lblAlgn val="ctr"/>
        <c:lblOffset val="100"/>
        <c:noMultiLvlLbl val="0"/>
      </c:catAx>
      <c:valAx>
        <c:axId val="482127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482125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25DE2-B715-4EA4-8CF0-DA425EA806A7}" type="datetimeFigureOut">
              <a:rPr lang="en-GB" smtClean="0"/>
              <a:t>14/09/2023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99BBE-B871-48D7-983C-C0B1D7156DCD}" type="slidenum">
              <a:rPr lang="en-GB" smtClean="0"/>
              <a:t>‹nr.›</a:t>
            </a:fld>
            <a:endParaRPr lang="en-GB"/>
          </a:p>
        </p:txBody>
      </p:sp>
    </p:spTree>
    <p:extLst>
      <p:ext uri="{BB962C8B-B14F-4D97-AF65-F5344CB8AC3E}">
        <p14:creationId xmlns:p14="http://schemas.microsoft.com/office/powerpoint/2010/main" val="143371931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AA799BBE-B871-48D7-983C-C0B1D7156DCD}"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7207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AA799BBE-B871-48D7-983C-C0B1D7156DCD}" type="slidenum">
              <a:rPr lang="en-GB" smtClean="0"/>
              <a:t>3</a:t>
            </a:fld>
            <a:endParaRPr lang="en-GB"/>
          </a:p>
        </p:txBody>
      </p:sp>
    </p:spTree>
    <p:extLst>
      <p:ext uri="{BB962C8B-B14F-4D97-AF65-F5344CB8AC3E}">
        <p14:creationId xmlns:p14="http://schemas.microsoft.com/office/powerpoint/2010/main" val="1355382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Title at the top">
    <p:spTree>
      <p:nvGrpSpPr>
        <p:cNvPr id="1" name=""/>
        <p:cNvGrpSpPr/>
        <p:nvPr/>
      </p:nvGrpSpPr>
      <p:grpSpPr>
        <a:xfrm>
          <a:off x="0" y="0"/>
          <a:ext cx="0" cy="0"/>
          <a:chOff x="0" y="0"/>
          <a:chExt cx="0" cy="0"/>
        </a:xfrm>
      </p:grpSpPr>
      <p:sp>
        <p:nvSpPr>
          <p:cNvPr id="10" name="Black75"/>
          <p:cNvSpPr/>
          <p:nvPr userDrawn="1"/>
        </p:nvSpPr>
        <p:spPr>
          <a:xfrm>
            <a:off x="0" y="756000"/>
            <a:ext cx="9144000" cy="1080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 y="756049"/>
            <a:ext cx="9143999" cy="792000"/>
          </a:xfrm>
          <a:solidFill>
            <a:schemeClr val="tx2">
              <a:alpha val="50000"/>
            </a:schemeClr>
          </a:solidFill>
        </p:spPr>
        <p:txBody>
          <a:bodyPr lIns="756000" rIns="1962000" anchor="ctr"/>
          <a:lstStyle>
            <a:lvl1pPr algn="l">
              <a:lnSpc>
                <a:spcPts val="2300"/>
              </a:lnSpc>
              <a:defRPr sz="2200" baseline="0">
                <a:solidFill>
                  <a:schemeClr val="bg1"/>
                </a:solidFill>
              </a:defRPr>
            </a:lvl1pPr>
          </a:lstStyle>
          <a:p>
            <a:r>
              <a:rPr lang="en-GB"/>
              <a:t>Example of a title at the top</a:t>
            </a:r>
          </a:p>
        </p:txBody>
      </p:sp>
      <p:sp>
        <p:nvSpPr>
          <p:cNvPr id="3" name="Subtitle 2"/>
          <p:cNvSpPr>
            <a:spLocks noGrp="1"/>
          </p:cNvSpPr>
          <p:nvPr>
            <p:ph type="subTitle" idx="1" hasCustomPrompt="1"/>
          </p:nvPr>
        </p:nvSpPr>
        <p:spPr>
          <a:xfrm>
            <a:off x="-1" y="1548000"/>
            <a:ext cx="9143999" cy="288000"/>
          </a:xfrm>
          <a:solidFill>
            <a:schemeClr val="tx2">
              <a:alpha val="50000"/>
            </a:schemeClr>
          </a:solidFill>
          <a:ln>
            <a:noFill/>
          </a:ln>
        </p:spPr>
        <p:txBody>
          <a:bodyPr wrap="none" lIns="756000" tIns="18000" rIns="1962000"/>
          <a:lstStyle>
            <a:lvl1pPr marL="0" indent="0" algn="l">
              <a:buNone/>
              <a:defRPr sz="10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OR DATE</a:t>
            </a:r>
          </a:p>
        </p:txBody>
      </p:sp>
      <p:pic>
        <p:nvPicPr>
          <p:cNvPr id="7" name="Picture 2">
            <a:extLst>
              <a:ext uri="{FF2B5EF4-FFF2-40B4-BE49-F238E27FC236}">
                <a16:creationId xmlns:a16="http://schemas.microsoft.com/office/drawing/2014/main" id="{521D38FC-6D70-0146-84E1-32B3F0A2D642}"/>
              </a:ext>
            </a:extLst>
          </p:cNvPr>
          <p:cNvPicPr>
            <a:picLocks noChangeAspect="1"/>
          </p:cNvPicPr>
          <p:nvPr userDrawn="1"/>
        </p:nvPicPr>
        <p:blipFill>
          <a:blip r:embed="rId2"/>
          <a:stretch>
            <a:fillRect/>
          </a:stretch>
        </p:blipFill>
        <p:spPr>
          <a:xfrm>
            <a:off x="7340600" y="4568825"/>
            <a:ext cx="1803400" cy="574675"/>
          </a:xfrm>
          <a:prstGeom prst="rect">
            <a:avLst/>
          </a:prstGeom>
        </p:spPr>
      </p:pic>
      <p:sp>
        <p:nvSpPr>
          <p:cNvPr id="9" name="Tijdelijke aanduiding voor tekst 8"/>
          <p:cNvSpPr>
            <a:spLocks noGrp="1"/>
          </p:cNvSpPr>
          <p:nvPr>
            <p:ph type="body" sz="quarter" idx="13" hasCustomPrompt="1"/>
          </p:nvPr>
        </p:nvSpPr>
        <p:spPr>
          <a:xfrm>
            <a:off x="0" y="3990975"/>
            <a:ext cx="9143999" cy="576263"/>
          </a:xfrm>
          <a:solidFill>
            <a:srgbClr val="000000">
              <a:alpha val="25000"/>
            </a:srgbClr>
          </a:solidFill>
          <a:ln>
            <a:noFill/>
          </a:ln>
        </p:spPr>
        <p:txBody>
          <a:bodyPr lIns="756000" anchor="ctr" anchorCtr="0"/>
          <a:lstStyle>
            <a:lvl1pPr>
              <a:defRPr sz="1100" b="1">
                <a:solidFill>
                  <a:schemeClr val="bg1"/>
                </a:solidFill>
              </a:defRPr>
            </a:lvl1pPr>
          </a:lstStyle>
          <a:p>
            <a:pPr lvl="0"/>
            <a:r>
              <a:rPr lang="en-GB"/>
              <a:t>Name, Function</a:t>
            </a:r>
          </a:p>
        </p:txBody>
      </p:sp>
      <p:sp>
        <p:nvSpPr>
          <p:cNvPr id="11" name="Tijdelijke aanduiding voor tekst 8"/>
          <p:cNvSpPr>
            <a:spLocks noGrp="1"/>
          </p:cNvSpPr>
          <p:nvPr>
            <p:ph type="body" sz="quarter" idx="14" hasCustomPrompt="1"/>
          </p:nvPr>
        </p:nvSpPr>
        <p:spPr>
          <a:xfrm>
            <a:off x="-6667" y="4567237"/>
            <a:ext cx="7347267" cy="576263"/>
          </a:xfrm>
          <a:solidFill>
            <a:srgbClr val="FFFFFF"/>
          </a:solidFill>
          <a:ln>
            <a:noFill/>
          </a:ln>
        </p:spPr>
        <p:txBody>
          <a:bodyPr lIns="756000" anchor="ctr" anchorCtr="0"/>
          <a:lstStyle>
            <a:lvl1pPr>
              <a:defRPr sz="1100" b="0" baseline="0">
                <a:solidFill>
                  <a:schemeClr val="tx1"/>
                </a:solidFill>
              </a:defRPr>
            </a:lvl1pPr>
          </a:lstStyle>
          <a:p>
            <a:pPr lvl="0"/>
            <a:r>
              <a:rPr lang="en-GB"/>
              <a:t>Department, Sub department or Capacity Group</a:t>
            </a:r>
          </a:p>
        </p:txBody>
      </p:sp>
    </p:spTree>
    <p:extLst>
      <p:ext uri="{BB962C8B-B14F-4D97-AF65-F5344CB8AC3E}">
        <p14:creationId xmlns:p14="http://schemas.microsoft.com/office/powerpoint/2010/main" val="164422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image - 1/2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3518" y="586800"/>
            <a:ext cx="3600000" cy="732238"/>
          </a:xfrm>
        </p:spPr>
        <p:txBody>
          <a:bodyPr/>
          <a:lstStyle>
            <a:lvl1pPr>
              <a:lnSpc>
                <a:spcPct val="100000"/>
              </a:lnSpc>
              <a:defRPr sz="1950" b="0" baseline="0"/>
            </a:lvl1pPr>
          </a:lstStyle>
          <a:p>
            <a:r>
              <a:rPr lang="en-GB"/>
              <a:t>This is an example of 19,5 </a:t>
            </a:r>
            <a:r>
              <a:rPr lang="en-GB" err="1"/>
              <a:t>pt</a:t>
            </a:r>
            <a:r>
              <a:rPr lang="en-GB"/>
              <a:t> text with single line spacing</a:t>
            </a:r>
          </a:p>
        </p:txBody>
      </p:sp>
      <p:sp>
        <p:nvSpPr>
          <p:cNvPr id="3" name="Content Placeholder 2"/>
          <p:cNvSpPr>
            <a:spLocks noGrp="1"/>
          </p:cNvSpPr>
          <p:nvPr>
            <p:ph sz="half" idx="1" hasCustomPrompt="1"/>
          </p:nvPr>
        </p:nvSpPr>
        <p:spPr>
          <a:xfrm>
            <a:off x="4720343" y="1295401"/>
            <a:ext cx="3598863" cy="2933700"/>
          </a:xfrm>
        </p:spPr>
        <p:txBody>
          <a:bodyPr/>
          <a:lstStyle>
            <a:lvl1pPr>
              <a:defRPr/>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44FD019C-022D-4675-BAD6-9525C6EEF674}" type="datetime1">
              <a:rPr lang="en-US" smtClean="0"/>
              <a:t>9/14/2023</a:t>
            </a:fld>
            <a:endParaRPr lang="en-GB"/>
          </a:p>
        </p:txBody>
      </p:sp>
      <p:sp>
        <p:nvSpPr>
          <p:cNvPr id="6" name="Footer Placeholder 5"/>
          <p:cNvSpPr>
            <a:spLocks noGrp="1"/>
          </p:cNvSpPr>
          <p:nvPr>
            <p:ph type="ftr" sz="quarter" idx="11"/>
          </p:nvPr>
        </p:nvSpPr>
        <p:spPr/>
        <p:txBody>
          <a:bodyPr/>
          <a:lstStyle/>
          <a:p>
            <a:r>
              <a:rPr lang="en-GB"/>
              <a:t>Coaching in ID</a:t>
            </a:r>
          </a:p>
        </p:txBody>
      </p:sp>
      <p:sp>
        <p:nvSpPr>
          <p:cNvPr id="7" name="Slide Number Placeholder 6"/>
          <p:cNvSpPr>
            <a:spLocks noGrp="1"/>
          </p:cNvSpPr>
          <p:nvPr>
            <p:ph type="sldNum" sz="quarter" idx="12"/>
          </p:nvPr>
        </p:nvSpPr>
        <p:spPr/>
        <p:txBody>
          <a:bodyPr/>
          <a:lstStyle/>
          <a:p>
            <a:fld id="{C194BDB0-F4EA-4DD6-8281-CCE2440D0CE0}" type="slidenum">
              <a:rPr lang="en-GB" smtClean="0"/>
              <a:t>‹nr.›</a:t>
            </a:fld>
            <a:endParaRPr lang="en-GB"/>
          </a:p>
        </p:txBody>
      </p:sp>
      <p:sp>
        <p:nvSpPr>
          <p:cNvPr id="10" name="Tijdelijke aanduiding voor afbeelding 9"/>
          <p:cNvSpPr>
            <a:spLocks noGrp="1"/>
          </p:cNvSpPr>
          <p:nvPr>
            <p:ph type="pic" sz="quarter" idx="13" hasCustomPrompt="1"/>
          </p:nvPr>
        </p:nvSpPr>
        <p:spPr>
          <a:xfrm>
            <a:off x="0" y="0"/>
            <a:ext cx="4354513" cy="4567238"/>
          </a:xfr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insert image</a:t>
            </a:r>
          </a:p>
        </p:txBody>
      </p:sp>
    </p:spTree>
    <p:extLst>
      <p:ext uri="{BB962C8B-B14F-4D97-AF65-F5344CB8AC3E}">
        <p14:creationId xmlns:p14="http://schemas.microsoft.com/office/powerpoint/2010/main" val="188727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image - 2/3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4405" y="586800"/>
            <a:ext cx="4820920" cy="732238"/>
          </a:xfrm>
        </p:spPr>
        <p:txBody>
          <a:bodyPr/>
          <a:lstStyle>
            <a:lvl1pPr>
              <a:lnSpc>
                <a:spcPct val="100000"/>
              </a:lnSpc>
              <a:defRPr sz="1950" b="0" baseline="0"/>
            </a:lvl1pPr>
          </a:lstStyle>
          <a:p>
            <a:r>
              <a:rPr lang="en-GB"/>
              <a:t>This is an example of 19,5 </a:t>
            </a:r>
            <a:r>
              <a:rPr lang="en-GB" err="1"/>
              <a:t>pt</a:t>
            </a:r>
            <a:r>
              <a:rPr lang="en-GB"/>
              <a:t> text with single line spacing</a:t>
            </a:r>
          </a:p>
        </p:txBody>
      </p:sp>
      <p:sp>
        <p:nvSpPr>
          <p:cNvPr id="3" name="Content Placeholder 2"/>
          <p:cNvSpPr>
            <a:spLocks noGrp="1"/>
          </p:cNvSpPr>
          <p:nvPr>
            <p:ph sz="half" idx="1" hasCustomPrompt="1"/>
          </p:nvPr>
        </p:nvSpPr>
        <p:spPr>
          <a:xfrm>
            <a:off x="3491230" y="1295401"/>
            <a:ext cx="4824095" cy="2933700"/>
          </a:xfrm>
        </p:spPr>
        <p:txBody>
          <a:bodyPr/>
          <a:lstStyle>
            <a:lvl1pPr>
              <a:defRPr baseline="0"/>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76EC50C8-05AC-4B71-804D-A977E500CB7F}" type="datetime1">
              <a:rPr lang="en-US" smtClean="0"/>
              <a:t>9/14/2023</a:t>
            </a:fld>
            <a:endParaRPr lang="en-GB"/>
          </a:p>
        </p:txBody>
      </p:sp>
      <p:sp>
        <p:nvSpPr>
          <p:cNvPr id="6" name="Footer Placeholder 5"/>
          <p:cNvSpPr>
            <a:spLocks noGrp="1"/>
          </p:cNvSpPr>
          <p:nvPr>
            <p:ph type="ftr" sz="quarter" idx="11"/>
          </p:nvPr>
        </p:nvSpPr>
        <p:spPr/>
        <p:txBody>
          <a:bodyPr/>
          <a:lstStyle/>
          <a:p>
            <a:r>
              <a:rPr lang="en-GB"/>
              <a:t>Coaching in ID</a:t>
            </a:r>
          </a:p>
        </p:txBody>
      </p:sp>
      <p:sp>
        <p:nvSpPr>
          <p:cNvPr id="7" name="Slide Number Placeholder 6"/>
          <p:cNvSpPr>
            <a:spLocks noGrp="1"/>
          </p:cNvSpPr>
          <p:nvPr>
            <p:ph type="sldNum" sz="quarter" idx="12"/>
          </p:nvPr>
        </p:nvSpPr>
        <p:spPr/>
        <p:txBody>
          <a:bodyPr/>
          <a:lstStyle/>
          <a:p>
            <a:fld id="{C194BDB0-F4EA-4DD6-8281-CCE2440D0CE0}" type="slidenum">
              <a:rPr lang="en-GB" smtClean="0"/>
              <a:t>‹nr.›</a:t>
            </a:fld>
            <a:endParaRPr lang="en-GB"/>
          </a:p>
        </p:txBody>
      </p:sp>
      <p:sp>
        <p:nvSpPr>
          <p:cNvPr id="10" name="Tijdelijke aanduiding voor afbeelding 9"/>
          <p:cNvSpPr>
            <a:spLocks noGrp="1"/>
          </p:cNvSpPr>
          <p:nvPr>
            <p:ph type="pic" sz="quarter" idx="13" hasCustomPrompt="1"/>
          </p:nvPr>
        </p:nvSpPr>
        <p:spPr>
          <a:xfrm>
            <a:off x="0" y="0"/>
            <a:ext cx="3022600" cy="4567238"/>
          </a:xfrm>
        </p:spPr>
        <p:txBody>
          <a:bodyPr/>
          <a:lstStyle/>
          <a:p>
            <a:r>
              <a:rPr lang="en-GB"/>
              <a:t>Click to insert image</a:t>
            </a:r>
          </a:p>
        </p:txBody>
      </p:sp>
    </p:spTree>
    <p:extLst>
      <p:ext uri="{BB962C8B-B14F-4D97-AF65-F5344CB8AC3E}">
        <p14:creationId xmlns:p14="http://schemas.microsoft.com/office/powerpoint/2010/main" val="68122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 full screen dark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825" y="518400"/>
            <a:ext cx="7556500" cy="733827"/>
          </a:xfrm>
        </p:spPr>
        <p:txBody>
          <a:bodyPr/>
          <a:lstStyle>
            <a:lvl1pPr>
              <a:defRPr baseline="0">
                <a:solidFill>
                  <a:schemeClr val="bg1"/>
                </a:solidFill>
              </a:defRPr>
            </a:lvl1pPr>
          </a:lstStyle>
          <a:p>
            <a:r>
              <a:rPr lang="en-GB"/>
              <a:t>This is an example of a white headline on a full screen, dark image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122057A-15D4-4A11-A45A-CD6D774A74CF}" type="datetime1">
              <a:rPr lang="en-US" smtClean="0"/>
              <a:t>9/14/2023</a:t>
            </a:fld>
            <a:endParaRPr lang="en-GB"/>
          </a:p>
        </p:txBody>
      </p:sp>
      <p:sp>
        <p:nvSpPr>
          <p:cNvPr id="5" name="Footer Placeholder 4"/>
          <p:cNvSpPr>
            <a:spLocks noGrp="1"/>
          </p:cNvSpPr>
          <p:nvPr>
            <p:ph type="ftr" sz="quarter" idx="11"/>
          </p:nvPr>
        </p:nvSpPr>
        <p:spPr/>
        <p:txBody>
          <a:bodyPr/>
          <a:lstStyle/>
          <a:p>
            <a:r>
              <a:rPr lang="en-GB"/>
              <a:t>Coaching in ID</a:t>
            </a:r>
          </a:p>
        </p:txBody>
      </p:sp>
      <p:sp>
        <p:nvSpPr>
          <p:cNvPr id="6" name="Slide Number Placeholder 5"/>
          <p:cNvSpPr>
            <a:spLocks noGrp="1"/>
          </p:cNvSpPr>
          <p:nvPr>
            <p:ph type="sldNum" sz="quarter" idx="12"/>
          </p:nvPr>
        </p:nvSpPr>
        <p:spPr/>
        <p:txBody>
          <a:bodyPr/>
          <a:lstStyle/>
          <a:p>
            <a:fld id="{C194BDB0-F4EA-4DD6-8281-CCE2440D0CE0}" type="slidenum">
              <a:rPr lang="en-GB" smtClean="0"/>
              <a:t>‹nr.›</a:t>
            </a:fld>
            <a:endParaRPr lang="en-GB"/>
          </a:p>
        </p:txBody>
      </p:sp>
    </p:spTree>
    <p:extLst>
      <p:ext uri="{BB962C8B-B14F-4D97-AF65-F5344CB8AC3E}">
        <p14:creationId xmlns:p14="http://schemas.microsoft.com/office/powerpoint/2010/main" val="77015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 full screen ligh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825" y="518400"/>
            <a:ext cx="7556500" cy="733827"/>
          </a:xfrm>
        </p:spPr>
        <p:txBody>
          <a:bodyPr/>
          <a:lstStyle>
            <a:lvl1pPr>
              <a:defRPr baseline="0">
                <a:solidFill>
                  <a:schemeClr val="tx1"/>
                </a:solidFill>
              </a:defRPr>
            </a:lvl1pPr>
          </a:lstStyle>
          <a:p>
            <a:r>
              <a:rPr lang="en-GB"/>
              <a:t>This is an example of a black headline on a full screen, light image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05F6AE3-D95D-4EC9-B89B-FA003F907478}" type="datetime1">
              <a:rPr lang="en-US" smtClean="0"/>
              <a:t>9/14/2023</a:t>
            </a:fld>
            <a:endParaRPr lang="en-GB"/>
          </a:p>
        </p:txBody>
      </p:sp>
      <p:sp>
        <p:nvSpPr>
          <p:cNvPr id="5" name="Footer Placeholder 4"/>
          <p:cNvSpPr>
            <a:spLocks noGrp="1"/>
          </p:cNvSpPr>
          <p:nvPr>
            <p:ph type="ftr" sz="quarter" idx="11"/>
          </p:nvPr>
        </p:nvSpPr>
        <p:spPr/>
        <p:txBody>
          <a:bodyPr/>
          <a:lstStyle/>
          <a:p>
            <a:r>
              <a:rPr lang="en-GB"/>
              <a:t>Coaching in ID</a:t>
            </a:r>
          </a:p>
        </p:txBody>
      </p:sp>
      <p:sp>
        <p:nvSpPr>
          <p:cNvPr id="6" name="Slide Number Placeholder 5"/>
          <p:cNvSpPr>
            <a:spLocks noGrp="1"/>
          </p:cNvSpPr>
          <p:nvPr>
            <p:ph type="sldNum" sz="quarter" idx="12"/>
          </p:nvPr>
        </p:nvSpPr>
        <p:spPr/>
        <p:txBody>
          <a:bodyPr/>
          <a:lstStyle/>
          <a:p>
            <a:fld id="{C194BDB0-F4EA-4DD6-8281-CCE2440D0CE0}" type="slidenum">
              <a:rPr lang="en-GB" smtClean="0"/>
              <a:t>‹nr.›</a:t>
            </a:fld>
            <a:endParaRPr lang="en-GB"/>
          </a:p>
        </p:txBody>
      </p:sp>
    </p:spTree>
    <p:extLst>
      <p:ext uri="{BB962C8B-B14F-4D97-AF65-F5344CB8AC3E}">
        <p14:creationId xmlns:p14="http://schemas.microsoft.com/office/powerpoint/2010/main" val="269683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825" y="518400"/>
            <a:ext cx="7556500" cy="733827"/>
          </a:xfrm>
        </p:spPr>
        <p:txBody>
          <a:bodyPr/>
          <a:lstStyle>
            <a:lvl1pPr>
              <a:defRPr baseline="0">
                <a:solidFill>
                  <a:schemeClr val="tx1"/>
                </a:solidFill>
              </a:defRPr>
            </a:lvl1pPr>
          </a:lstStyle>
          <a:p>
            <a:r>
              <a:rPr lang="en-GB"/>
              <a:t>This is an example of a black headline on a white background</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3DF8DE0-C112-4FEF-B330-B814094A8030}" type="datetime1">
              <a:rPr lang="en-US" smtClean="0"/>
              <a:t>9/14/2023</a:t>
            </a:fld>
            <a:endParaRPr lang="en-GB"/>
          </a:p>
        </p:txBody>
      </p:sp>
      <p:sp>
        <p:nvSpPr>
          <p:cNvPr id="5" name="Footer Placeholder 4"/>
          <p:cNvSpPr>
            <a:spLocks noGrp="1"/>
          </p:cNvSpPr>
          <p:nvPr>
            <p:ph type="ftr" sz="quarter" idx="11"/>
          </p:nvPr>
        </p:nvSpPr>
        <p:spPr/>
        <p:txBody>
          <a:bodyPr/>
          <a:lstStyle/>
          <a:p>
            <a:r>
              <a:rPr lang="en-GB"/>
              <a:t>Coaching in ID</a:t>
            </a:r>
          </a:p>
        </p:txBody>
      </p:sp>
      <p:sp>
        <p:nvSpPr>
          <p:cNvPr id="6" name="Slide Number Placeholder 5"/>
          <p:cNvSpPr>
            <a:spLocks noGrp="1"/>
          </p:cNvSpPr>
          <p:nvPr>
            <p:ph type="sldNum" sz="quarter" idx="12"/>
          </p:nvPr>
        </p:nvSpPr>
        <p:spPr/>
        <p:txBody>
          <a:bodyPr/>
          <a:lstStyle/>
          <a:p>
            <a:fld id="{C194BDB0-F4EA-4DD6-8281-CCE2440D0CE0}" type="slidenum">
              <a:rPr lang="en-GB" smtClean="0"/>
              <a:t>‹nr.›</a:t>
            </a:fld>
            <a:endParaRPr lang="en-GB"/>
          </a:p>
        </p:txBody>
      </p:sp>
      <p:cxnSp>
        <p:nvCxnSpPr>
          <p:cNvPr id="7" name="Rechte verbindingslijn 6"/>
          <p:cNvCxnSpPr/>
          <p:nvPr userDrawn="1"/>
        </p:nvCxnSpPr>
        <p:spPr>
          <a:xfrm>
            <a:off x="0" y="4563782"/>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jdelijke aanduiding voor afbeelding 8"/>
          <p:cNvSpPr>
            <a:spLocks noGrp="1"/>
          </p:cNvSpPr>
          <p:nvPr>
            <p:ph type="pic" sz="quarter" idx="13" hasCustomPrompt="1"/>
          </p:nvPr>
        </p:nvSpPr>
        <p:spPr>
          <a:xfrm>
            <a:off x="1890000" y="1299075"/>
            <a:ext cx="5292725" cy="2977200"/>
          </a:xfr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insert image</a:t>
            </a:r>
          </a:p>
          <a:p>
            <a:endParaRPr lang="en-GB"/>
          </a:p>
        </p:txBody>
      </p:sp>
    </p:spTree>
    <p:extLst>
      <p:ext uri="{BB962C8B-B14F-4D97-AF65-F5344CB8AC3E}">
        <p14:creationId xmlns:p14="http://schemas.microsoft.com/office/powerpoint/2010/main" val="388186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carlet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GB"/>
              <a:t>This is an example of a 27 </a:t>
            </a:r>
            <a:r>
              <a:rPr lang="en-GB" err="1"/>
              <a:t>pt</a:t>
            </a:r>
            <a:r>
              <a:rPr lang="en-GB"/>
              <a:t> headline with 27 </a:t>
            </a:r>
            <a:r>
              <a:rPr lang="en-GB" err="1"/>
              <a:t>pt</a:t>
            </a:r>
            <a:r>
              <a:rPr lang="en-GB"/>
              <a:t> line spacing</a:t>
            </a:r>
          </a:p>
        </p:txBody>
      </p:sp>
      <p:sp>
        <p:nvSpPr>
          <p:cNvPr id="3" name="Content Placeholder 2"/>
          <p:cNvSpPr>
            <a:spLocks noGrp="1"/>
          </p:cNvSpPr>
          <p:nvPr>
            <p:ph idx="1" hasCustomPrompt="1"/>
          </p:nvPr>
        </p:nvSpPr>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1A19882-82CB-47E7-82CD-4591C1FFA400}" type="datetime1">
              <a:rPr lang="en-US" smtClean="0"/>
              <a:t>9/14/2023</a:t>
            </a:fld>
            <a:endParaRPr lang="en-GB"/>
          </a:p>
        </p:txBody>
      </p:sp>
      <p:sp>
        <p:nvSpPr>
          <p:cNvPr id="5" name="Footer Placeholder 4"/>
          <p:cNvSpPr>
            <a:spLocks noGrp="1"/>
          </p:cNvSpPr>
          <p:nvPr>
            <p:ph type="ftr" sz="quarter" idx="11"/>
          </p:nvPr>
        </p:nvSpPr>
        <p:spPr/>
        <p:txBody>
          <a:bodyPr/>
          <a:lstStyle/>
          <a:p>
            <a:r>
              <a:rPr lang="en-GB"/>
              <a:t>Coaching in ID</a:t>
            </a:r>
          </a:p>
        </p:txBody>
      </p:sp>
      <p:sp>
        <p:nvSpPr>
          <p:cNvPr id="6" name="Slide Number Placeholder 5"/>
          <p:cNvSpPr>
            <a:spLocks noGrp="1"/>
          </p:cNvSpPr>
          <p:nvPr>
            <p:ph type="sldNum" sz="quarter" idx="12"/>
          </p:nvPr>
        </p:nvSpPr>
        <p:spPr/>
        <p:txBody>
          <a:bodyPr/>
          <a:lstStyle/>
          <a:p>
            <a:fld id="{C194BDB0-F4EA-4DD6-8281-CCE2440D0CE0}" type="slidenum">
              <a:rPr lang="en-GB" smtClean="0"/>
              <a:t>‹nr.›</a:t>
            </a:fld>
            <a:endParaRPr lang="en-GB"/>
          </a:p>
        </p:txBody>
      </p:sp>
    </p:spTree>
    <p:extLst>
      <p:ext uri="{BB962C8B-B14F-4D97-AF65-F5344CB8AC3E}">
        <p14:creationId xmlns:p14="http://schemas.microsoft.com/office/powerpoint/2010/main" val="253396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586800"/>
            <a:ext cx="7563556" cy="516339"/>
          </a:xfrm>
        </p:spPr>
        <p:txBody>
          <a:bodyPr wrap="none"/>
          <a:lstStyle>
            <a:lvl1pPr>
              <a:lnSpc>
                <a:spcPct val="100000"/>
              </a:lnSpc>
              <a:defRPr sz="1950" b="0" baseline="0"/>
            </a:lvl1pPr>
          </a:lstStyle>
          <a:p>
            <a:r>
              <a:rPr lang="en-US"/>
              <a:t>Sample slide with table and text</a:t>
            </a:r>
            <a:endParaRPr lang="en-GB"/>
          </a:p>
        </p:txBody>
      </p:sp>
      <p:sp>
        <p:nvSpPr>
          <p:cNvPr id="3" name="Content Placeholder 2"/>
          <p:cNvSpPr>
            <a:spLocks noGrp="1"/>
          </p:cNvSpPr>
          <p:nvPr>
            <p:ph sz="half" idx="1" hasCustomPrompt="1"/>
          </p:nvPr>
        </p:nvSpPr>
        <p:spPr>
          <a:xfrm>
            <a:off x="755651" y="2638425"/>
            <a:ext cx="7563556" cy="1590675"/>
          </a:xfrm>
        </p:spPr>
        <p:txBody>
          <a:bodyPr/>
          <a:lstStyle>
            <a:lvl1pPr>
              <a:defRPr/>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551A580-A2B4-428D-9538-69748678F9A4}" type="datetime1">
              <a:rPr lang="en-US" smtClean="0"/>
              <a:t>9/14/2023</a:t>
            </a:fld>
            <a:endParaRPr lang="en-GB"/>
          </a:p>
        </p:txBody>
      </p:sp>
      <p:sp>
        <p:nvSpPr>
          <p:cNvPr id="6" name="Footer Placeholder 5"/>
          <p:cNvSpPr>
            <a:spLocks noGrp="1"/>
          </p:cNvSpPr>
          <p:nvPr>
            <p:ph type="ftr" sz="quarter" idx="11"/>
          </p:nvPr>
        </p:nvSpPr>
        <p:spPr/>
        <p:txBody>
          <a:bodyPr/>
          <a:lstStyle/>
          <a:p>
            <a:r>
              <a:rPr lang="en-GB"/>
              <a:t>Coaching in ID</a:t>
            </a:r>
          </a:p>
        </p:txBody>
      </p:sp>
      <p:sp>
        <p:nvSpPr>
          <p:cNvPr id="7" name="Slide Number Placeholder 6"/>
          <p:cNvSpPr>
            <a:spLocks noGrp="1"/>
          </p:cNvSpPr>
          <p:nvPr>
            <p:ph type="sldNum" sz="quarter" idx="12"/>
          </p:nvPr>
        </p:nvSpPr>
        <p:spPr/>
        <p:txBody>
          <a:bodyPr/>
          <a:lstStyle/>
          <a:p>
            <a:fld id="{C194BDB0-F4EA-4DD6-8281-CCE2440D0CE0}" type="slidenum">
              <a:rPr lang="en-GB" smtClean="0"/>
              <a:t>‹nr.›</a:t>
            </a:fld>
            <a:endParaRPr lang="en-GB"/>
          </a:p>
        </p:txBody>
      </p:sp>
      <p:sp>
        <p:nvSpPr>
          <p:cNvPr id="8" name="Tijdelijke aanduiding voor tabel 7"/>
          <p:cNvSpPr>
            <a:spLocks noGrp="1"/>
          </p:cNvSpPr>
          <p:nvPr>
            <p:ph type="tbl" sz="quarter" idx="13" hasCustomPrompt="1"/>
          </p:nvPr>
        </p:nvSpPr>
        <p:spPr>
          <a:xfrm>
            <a:off x="755650" y="1079501"/>
            <a:ext cx="7559675" cy="1152000"/>
          </a:xfrm>
        </p:spPr>
        <p:txBody>
          <a:bodyPr/>
          <a:lstStyle>
            <a:lvl1pPr>
              <a:defRPr/>
            </a:lvl1pPr>
          </a:lstStyle>
          <a:p>
            <a:r>
              <a:rPr lang="en-GB"/>
              <a:t>Click to insert table</a:t>
            </a:r>
          </a:p>
        </p:txBody>
      </p:sp>
    </p:spTree>
    <p:extLst>
      <p:ext uri="{BB962C8B-B14F-4D97-AF65-F5344CB8AC3E}">
        <p14:creationId xmlns:p14="http://schemas.microsoft.com/office/powerpoint/2010/main" val="239938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586800"/>
            <a:ext cx="7563556" cy="516339"/>
          </a:xfrm>
        </p:spPr>
        <p:txBody>
          <a:bodyPr wrap="none"/>
          <a:lstStyle>
            <a:lvl1pPr>
              <a:lnSpc>
                <a:spcPct val="100000"/>
              </a:lnSpc>
              <a:defRPr sz="1950" b="0" baseline="0"/>
            </a:lvl1pPr>
          </a:lstStyle>
          <a:p>
            <a:r>
              <a:rPr lang="en-GB"/>
              <a:t>Example chart</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852B5BD2-37BB-4E0A-9D24-76A013C77D6D}" type="datetime1">
              <a:rPr lang="en-US" smtClean="0"/>
              <a:t>9/14/2023</a:t>
            </a:fld>
            <a:endParaRPr lang="en-GB"/>
          </a:p>
        </p:txBody>
      </p:sp>
      <p:sp>
        <p:nvSpPr>
          <p:cNvPr id="6" name="Footer Placeholder 5"/>
          <p:cNvSpPr>
            <a:spLocks noGrp="1"/>
          </p:cNvSpPr>
          <p:nvPr>
            <p:ph type="ftr" sz="quarter" idx="11"/>
          </p:nvPr>
        </p:nvSpPr>
        <p:spPr/>
        <p:txBody>
          <a:bodyPr/>
          <a:lstStyle/>
          <a:p>
            <a:r>
              <a:rPr lang="en-GB"/>
              <a:t>Coaching in ID</a:t>
            </a:r>
          </a:p>
        </p:txBody>
      </p:sp>
      <p:sp>
        <p:nvSpPr>
          <p:cNvPr id="7" name="Slide Number Placeholder 6"/>
          <p:cNvSpPr>
            <a:spLocks noGrp="1"/>
          </p:cNvSpPr>
          <p:nvPr>
            <p:ph type="sldNum" sz="quarter" idx="12"/>
          </p:nvPr>
        </p:nvSpPr>
        <p:spPr/>
        <p:txBody>
          <a:bodyPr/>
          <a:lstStyle/>
          <a:p>
            <a:fld id="{C194BDB0-F4EA-4DD6-8281-CCE2440D0CE0}" type="slidenum">
              <a:rPr lang="en-GB" smtClean="0"/>
              <a:t>‹nr.›</a:t>
            </a:fld>
            <a:endParaRPr lang="en-GB"/>
          </a:p>
        </p:txBody>
      </p:sp>
      <p:sp>
        <p:nvSpPr>
          <p:cNvPr id="9" name="Tijdelijke aanduiding voor grafiek 8"/>
          <p:cNvSpPr>
            <a:spLocks noGrp="1"/>
          </p:cNvSpPr>
          <p:nvPr>
            <p:ph type="chart" sz="quarter" idx="13" hasCustomPrompt="1"/>
          </p:nvPr>
        </p:nvSpPr>
        <p:spPr>
          <a:xfrm>
            <a:off x="755650" y="1079500"/>
            <a:ext cx="7559675" cy="3149600"/>
          </a:xfrm>
        </p:spPr>
        <p:txBody>
          <a:bodyPr/>
          <a:lstStyle>
            <a:lvl1pPr>
              <a:defRPr/>
            </a:lvl1pPr>
          </a:lstStyle>
          <a:p>
            <a:r>
              <a:rPr lang="en-GB"/>
              <a:t>Click to insert chart</a:t>
            </a:r>
          </a:p>
        </p:txBody>
      </p:sp>
    </p:spTree>
    <p:extLst>
      <p:ext uri="{BB962C8B-B14F-4D97-AF65-F5344CB8AC3E}">
        <p14:creationId xmlns:p14="http://schemas.microsoft.com/office/powerpoint/2010/main" val="420234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C9EF6749-03DE-457E-97D4-AD9AA4DEA2F4}" type="datetime1">
              <a:rPr lang="en-US" smtClean="0"/>
              <a:t>9/14/2023</a:t>
            </a:fld>
            <a:endParaRPr lang="en-US"/>
          </a:p>
        </p:txBody>
      </p:sp>
      <p:sp>
        <p:nvSpPr>
          <p:cNvPr id="3" name="Footer Placeholder 2"/>
          <p:cNvSpPr>
            <a:spLocks noGrp="1"/>
          </p:cNvSpPr>
          <p:nvPr>
            <p:ph type="ftr" sz="quarter" idx="11"/>
          </p:nvPr>
        </p:nvSpPr>
        <p:spPr/>
        <p:txBody>
          <a:bodyPr/>
          <a:lstStyle/>
          <a:p>
            <a:r>
              <a:rPr lang="en-US"/>
              <a:t>Coaching in ID</a:t>
            </a:r>
          </a:p>
        </p:txBody>
      </p:sp>
      <p:sp>
        <p:nvSpPr>
          <p:cNvPr id="4" name="Slide Number Placeholder 3"/>
          <p:cNvSpPr>
            <a:spLocks noGrp="1"/>
          </p:cNvSpPr>
          <p:nvPr>
            <p:ph type="sldNum" sz="quarter" idx="12"/>
          </p:nvPr>
        </p:nvSpPr>
        <p:spPr/>
        <p:txBody>
          <a:bodyPr/>
          <a:lstStyle/>
          <a:p>
            <a:fld id="{359F84F4-FB15-43C5-B25B-653DF38535E4}" type="slidenum">
              <a:rPr lang="en-US" smtClean="0"/>
              <a:t>‹nr.›</a:t>
            </a:fld>
            <a:endParaRPr lang="en-US"/>
          </a:p>
        </p:txBody>
      </p:sp>
    </p:spTree>
    <p:extLst>
      <p:ext uri="{BB962C8B-B14F-4D97-AF65-F5344CB8AC3E}">
        <p14:creationId xmlns:p14="http://schemas.microsoft.com/office/powerpoint/2010/main" val="2918371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Title at the top">
    <p:bg>
      <p:bgPr>
        <a:solidFill>
          <a:srgbClr val="EEE8E8"/>
        </a:solidFill>
        <a:effectLst/>
      </p:bgPr>
    </p:bg>
    <p:spTree>
      <p:nvGrpSpPr>
        <p:cNvPr id="1" name=""/>
        <p:cNvGrpSpPr/>
        <p:nvPr/>
      </p:nvGrpSpPr>
      <p:grpSpPr>
        <a:xfrm>
          <a:off x="0" y="0"/>
          <a:ext cx="0" cy="0"/>
          <a:chOff x="0" y="0"/>
          <a:chExt cx="0" cy="0"/>
        </a:xfrm>
      </p:grpSpPr>
      <p:sp>
        <p:nvSpPr>
          <p:cNvPr id="10" name="Black75"/>
          <p:cNvSpPr/>
          <p:nvPr userDrawn="1"/>
        </p:nvSpPr>
        <p:spPr>
          <a:xfrm>
            <a:off x="0" y="756000"/>
            <a:ext cx="9144000" cy="1080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hasCustomPrompt="1"/>
          </p:nvPr>
        </p:nvSpPr>
        <p:spPr>
          <a:xfrm>
            <a:off x="-1" y="756049"/>
            <a:ext cx="9143999" cy="792000"/>
          </a:xfrm>
          <a:solidFill>
            <a:schemeClr val="tx2">
              <a:alpha val="50000"/>
            </a:schemeClr>
          </a:solidFill>
        </p:spPr>
        <p:txBody>
          <a:bodyPr lIns="756000" rIns="1962000" anchor="ctr"/>
          <a:lstStyle>
            <a:lvl1pPr algn="l">
              <a:lnSpc>
                <a:spcPts val="2300"/>
              </a:lnSpc>
              <a:defRPr sz="2200" baseline="0">
                <a:solidFill>
                  <a:schemeClr val="bg1"/>
                </a:solidFill>
              </a:defRPr>
            </a:lvl1pPr>
          </a:lstStyle>
          <a:p>
            <a:r>
              <a:rPr lang="en-GB"/>
              <a:t>Example of a title at the top</a:t>
            </a:r>
          </a:p>
        </p:txBody>
      </p:sp>
      <p:sp>
        <p:nvSpPr>
          <p:cNvPr id="3" name="Subtitle 2"/>
          <p:cNvSpPr>
            <a:spLocks noGrp="1"/>
          </p:cNvSpPr>
          <p:nvPr>
            <p:ph type="subTitle" idx="1" hasCustomPrompt="1"/>
          </p:nvPr>
        </p:nvSpPr>
        <p:spPr>
          <a:xfrm>
            <a:off x="-1" y="1548000"/>
            <a:ext cx="9143999" cy="288000"/>
          </a:xfrm>
          <a:solidFill>
            <a:schemeClr val="tx2">
              <a:alpha val="50000"/>
            </a:schemeClr>
          </a:solidFill>
          <a:ln>
            <a:noFill/>
          </a:ln>
        </p:spPr>
        <p:txBody>
          <a:bodyPr wrap="none" lIns="756000" tIns="18000" rIns="1962000"/>
          <a:lstStyle>
            <a:lvl1pPr marL="0" indent="0" algn="l">
              <a:buNone/>
              <a:defRPr sz="10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OR DATE</a:t>
            </a:r>
          </a:p>
        </p:txBody>
      </p:sp>
      <p:pic>
        <p:nvPicPr>
          <p:cNvPr id="7" name="Picture 2">
            <a:extLst>
              <a:ext uri="{FF2B5EF4-FFF2-40B4-BE49-F238E27FC236}">
                <a16:creationId xmlns:a16="http://schemas.microsoft.com/office/drawing/2014/main" id="{521D38FC-6D70-0146-84E1-32B3F0A2D642}"/>
              </a:ext>
            </a:extLst>
          </p:cNvPr>
          <p:cNvPicPr>
            <a:picLocks noChangeAspect="1"/>
          </p:cNvPicPr>
          <p:nvPr userDrawn="1"/>
        </p:nvPicPr>
        <p:blipFill>
          <a:blip r:embed="rId2"/>
          <a:stretch>
            <a:fillRect/>
          </a:stretch>
        </p:blipFill>
        <p:spPr>
          <a:xfrm>
            <a:off x="7340600" y="4568825"/>
            <a:ext cx="1803400" cy="574675"/>
          </a:xfrm>
          <a:prstGeom prst="rect">
            <a:avLst/>
          </a:prstGeom>
        </p:spPr>
      </p:pic>
      <p:sp>
        <p:nvSpPr>
          <p:cNvPr id="9" name="Tijdelijke aanduiding voor tekst 8"/>
          <p:cNvSpPr>
            <a:spLocks noGrp="1"/>
          </p:cNvSpPr>
          <p:nvPr>
            <p:ph type="body" sz="quarter" idx="13" hasCustomPrompt="1"/>
          </p:nvPr>
        </p:nvSpPr>
        <p:spPr>
          <a:xfrm>
            <a:off x="0" y="3990975"/>
            <a:ext cx="9143999" cy="576263"/>
          </a:xfrm>
          <a:solidFill>
            <a:srgbClr val="000000">
              <a:alpha val="25000"/>
            </a:srgbClr>
          </a:solidFill>
          <a:ln>
            <a:noFill/>
          </a:ln>
        </p:spPr>
        <p:txBody>
          <a:bodyPr lIns="756000" anchor="ctr" anchorCtr="0"/>
          <a:lstStyle>
            <a:lvl1pPr>
              <a:defRPr sz="1100" b="1">
                <a:solidFill>
                  <a:schemeClr val="bg1"/>
                </a:solidFill>
              </a:defRPr>
            </a:lvl1pPr>
          </a:lstStyle>
          <a:p>
            <a:pPr lvl="0"/>
            <a:r>
              <a:rPr lang="en-GB"/>
              <a:t>Name, Function</a:t>
            </a:r>
          </a:p>
        </p:txBody>
      </p:sp>
      <p:sp>
        <p:nvSpPr>
          <p:cNvPr id="11" name="Tijdelijke aanduiding voor tekst 8"/>
          <p:cNvSpPr>
            <a:spLocks noGrp="1"/>
          </p:cNvSpPr>
          <p:nvPr>
            <p:ph type="body" sz="quarter" idx="14" hasCustomPrompt="1"/>
          </p:nvPr>
        </p:nvSpPr>
        <p:spPr>
          <a:xfrm>
            <a:off x="-6667" y="4567237"/>
            <a:ext cx="7347267" cy="576263"/>
          </a:xfrm>
          <a:solidFill>
            <a:srgbClr val="FFFFFF"/>
          </a:solidFill>
          <a:ln>
            <a:noFill/>
          </a:ln>
        </p:spPr>
        <p:txBody>
          <a:bodyPr lIns="756000" anchor="ctr" anchorCtr="0"/>
          <a:lstStyle>
            <a:lvl1pPr>
              <a:defRPr sz="1100" b="0" baseline="0">
                <a:solidFill>
                  <a:schemeClr val="tx1"/>
                </a:solidFill>
              </a:defRPr>
            </a:lvl1pPr>
          </a:lstStyle>
          <a:p>
            <a:pPr lvl="0"/>
            <a:r>
              <a:rPr lang="en-GB"/>
              <a:t>Department, Sub department or Capacity Group</a:t>
            </a:r>
          </a:p>
        </p:txBody>
      </p:sp>
    </p:spTree>
    <p:extLst>
      <p:ext uri="{BB962C8B-B14F-4D97-AF65-F5344CB8AC3E}">
        <p14:creationId xmlns:p14="http://schemas.microsoft.com/office/powerpoint/2010/main" val="200996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itle in the middle">
    <p:spTree>
      <p:nvGrpSpPr>
        <p:cNvPr id="1" name=""/>
        <p:cNvGrpSpPr/>
        <p:nvPr/>
      </p:nvGrpSpPr>
      <p:grpSpPr>
        <a:xfrm>
          <a:off x="0" y="0"/>
          <a:ext cx="0" cy="0"/>
          <a:chOff x="0" y="0"/>
          <a:chExt cx="0" cy="0"/>
        </a:xfrm>
      </p:grpSpPr>
      <p:sp>
        <p:nvSpPr>
          <p:cNvPr id="4" name="Black75"/>
          <p:cNvSpPr/>
          <p:nvPr userDrawn="1"/>
        </p:nvSpPr>
        <p:spPr>
          <a:xfrm>
            <a:off x="0" y="1836000"/>
            <a:ext cx="9144000" cy="1080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 y="1835549"/>
            <a:ext cx="9143999" cy="792000"/>
          </a:xfrm>
          <a:solidFill>
            <a:schemeClr val="tx2">
              <a:alpha val="50000"/>
            </a:schemeClr>
          </a:solidFill>
        </p:spPr>
        <p:txBody>
          <a:bodyPr lIns="756000" rIns="1962000" anchor="ctr"/>
          <a:lstStyle>
            <a:lvl1pPr algn="l">
              <a:lnSpc>
                <a:spcPts val="2300"/>
              </a:lnSpc>
              <a:defRPr sz="2200">
                <a:solidFill>
                  <a:schemeClr val="bg1"/>
                </a:solidFill>
              </a:defRPr>
            </a:lvl1pPr>
          </a:lstStyle>
          <a:p>
            <a:r>
              <a:rPr lang="en-GB"/>
              <a:t>Example of a title in the middle</a:t>
            </a:r>
          </a:p>
        </p:txBody>
      </p:sp>
      <p:sp>
        <p:nvSpPr>
          <p:cNvPr id="3" name="Subtitle 2"/>
          <p:cNvSpPr>
            <a:spLocks noGrp="1"/>
          </p:cNvSpPr>
          <p:nvPr>
            <p:ph type="subTitle" idx="1" hasCustomPrompt="1"/>
          </p:nvPr>
        </p:nvSpPr>
        <p:spPr>
          <a:xfrm>
            <a:off x="-1" y="2628097"/>
            <a:ext cx="9143999" cy="288000"/>
          </a:xfrm>
          <a:solidFill>
            <a:schemeClr val="tx2">
              <a:alpha val="50000"/>
            </a:schemeClr>
          </a:solidFill>
          <a:ln>
            <a:noFill/>
          </a:ln>
        </p:spPr>
        <p:txBody>
          <a:bodyPr wrap="none" lIns="756000" tIns="18000" rIns="1962000"/>
          <a:lstStyle>
            <a:lvl1pPr marL="0" indent="0" algn="l">
              <a:buNone/>
              <a:defRPr sz="10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OR DATE</a:t>
            </a:r>
          </a:p>
        </p:txBody>
      </p:sp>
      <p:pic>
        <p:nvPicPr>
          <p:cNvPr id="7" name="Picture 2">
            <a:extLst>
              <a:ext uri="{FF2B5EF4-FFF2-40B4-BE49-F238E27FC236}">
                <a16:creationId xmlns:a16="http://schemas.microsoft.com/office/drawing/2014/main" id="{521D38FC-6D70-0146-84E1-32B3F0A2D642}"/>
              </a:ext>
            </a:extLst>
          </p:cNvPr>
          <p:cNvPicPr>
            <a:picLocks noChangeAspect="1"/>
          </p:cNvPicPr>
          <p:nvPr userDrawn="1"/>
        </p:nvPicPr>
        <p:blipFill>
          <a:blip r:embed="rId2"/>
          <a:stretch>
            <a:fillRect/>
          </a:stretch>
        </p:blipFill>
        <p:spPr>
          <a:xfrm>
            <a:off x="7340600" y="4568825"/>
            <a:ext cx="1803400" cy="574675"/>
          </a:xfrm>
          <a:prstGeom prst="rect">
            <a:avLst/>
          </a:prstGeom>
        </p:spPr>
      </p:pic>
      <p:sp>
        <p:nvSpPr>
          <p:cNvPr id="9" name="Tijdelijke aanduiding voor tekst 8"/>
          <p:cNvSpPr>
            <a:spLocks noGrp="1"/>
          </p:cNvSpPr>
          <p:nvPr>
            <p:ph type="body" sz="quarter" idx="13" hasCustomPrompt="1"/>
          </p:nvPr>
        </p:nvSpPr>
        <p:spPr>
          <a:xfrm>
            <a:off x="0" y="3990975"/>
            <a:ext cx="9143999" cy="576263"/>
          </a:xfrm>
          <a:solidFill>
            <a:srgbClr val="000000">
              <a:alpha val="25098"/>
            </a:srgbClr>
          </a:solidFill>
          <a:ln>
            <a:noFill/>
          </a:ln>
        </p:spPr>
        <p:txBody>
          <a:bodyPr lIns="756000" anchor="ctr" anchorCtr="0"/>
          <a:lstStyle>
            <a:lvl1pPr>
              <a:defRPr sz="1100" b="1">
                <a:solidFill>
                  <a:schemeClr val="bg1"/>
                </a:solidFill>
              </a:defRPr>
            </a:lvl1pPr>
          </a:lstStyle>
          <a:p>
            <a:pPr lvl="0"/>
            <a:r>
              <a:rPr lang="en-GB"/>
              <a:t>Name, Function</a:t>
            </a:r>
          </a:p>
        </p:txBody>
      </p:sp>
      <p:sp>
        <p:nvSpPr>
          <p:cNvPr id="11" name="Tijdelijke aanduiding voor tekst 8"/>
          <p:cNvSpPr>
            <a:spLocks noGrp="1"/>
          </p:cNvSpPr>
          <p:nvPr>
            <p:ph type="body" sz="quarter" idx="14" hasCustomPrompt="1"/>
          </p:nvPr>
        </p:nvSpPr>
        <p:spPr>
          <a:xfrm>
            <a:off x="-6667" y="4567237"/>
            <a:ext cx="7347267" cy="576263"/>
          </a:xfrm>
          <a:solidFill>
            <a:srgbClr val="FFFFFF"/>
          </a:solidFill>
          <a:ln>
            <a:noFill/>
          </a:ln>
        </p:spPr>
        <p:txBody>
          <a:bodyPr lIns="756000" anchor="ctr" anchorCtr="0"/>
          <a:lstStyle>
            <a:lvl1pPr>
              <a:defRPr sz="1100" b="0" baseline="0">
                <a:solidFill>
                  <a:schemeClr val="tx1"/>
                </a:solidFill>
              </a:defRPr>
            </a:lvl1pPr>
          </a:lstStyle>
          <a:p>
            <a:pPr lvl="0"/>
            <a:r>
              <a:rPr lang="en-GB"/>
              <a:t>Department, Sub department or Capacity Group</a:t>
            </a:r>
          </a:p>
        </p:txBody>
      </p:sp>
    </p:spTree>
    <p:extLst>
      <p:ext uri="{BB962C8B-B14F-4D97-AF65-F5344CB8AC3E}">
        <p14:creationId xmlns:p14="http://schemas.microsoft.com/office/powerpoint/2010/main" val="29311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Title in the middle">
    <p:spTree>
      <p:nvGrpSpPr>
        <p:cNvPr id="1" name=""/>
        <p:cNvGrpSpPr/>
        <p:nvPr/>
      </p:nvGrpSpPr>
      <p:grpSpPr>
        <a:xfrm>
          <a:off x="0" y="0"/>
          <a:ext cx="0" cy="0"/>
          <a:chOff x="0" y="0"/>
          <a:chExt cx="0" cy="0"/>
        </a:xfrm>
      </p:grpSpPr>
      <p:sp>
        <p:nvSpPr>
          <p:cNvPr id="4" name="Black75"/>
          <p:cNvSpPr/>
          <p:nvPr userDrawn="1"/>
        </p:nvSpPr>
        <p:spPr>
          <a:xfrm>
            <a:off x="0" y="1836000"/>
            <a:ext cx="9144000" cy="1080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hasCustomPrompt="1"/>
          </p:nvPr>
        </p:nvSpPr>
        <p:spPr>
          <a:xfrm>
            <a:off x="-1" y="1835549"/>
            <a:ext cx="9143999" cy="792000"/>
          </a:xfrm>
          <a:solidFill>
            <a:schemeClr val="tx2">
              <a:alpha val="50000"/>
            </a:schemeClr>
          </a:solidFill>
        </p:spPr>
        <p:txBody>
          <a:bodyPr lIns="756000" rIns="1962000" anchor="ctr"/>
          <a:lstStyle>
            <a:lvl1pPr algn="l">
              <a:lnSpc>
                <a:spcPts val="2300"/>
              </a:lnSpc>
              <a:defRPr sz="2200">
                <a:solidFill>
                  <a:schemeClr val="bg1"/>
                </a:solidFill>
              </a:defRPr>
            </a:lvl1pPr>
          </a:lstStyle>
          <a:p>
            <a:r>
              <a:rPr lang="en-GB"/>
              <a:t>Example of a title in the middle</a:t>
            </a:r>
          </a:p>
        </p:txBody>
      </p:sp>
      <p:sp>
        <p:nvSpPr>
          <p:cNvPr id="3" name="Subtitle 2"/>
          <p:cNvSpPr>
            <a:spLocks noGrp="1"/>
          </p:cNvSpPr>
          <p:nvPr>
            <p:ph type="subTitle" idx="1" hasCustomPrompt="1"/>
          </p:nvPr>
        </p:nvSpPr>
        <p:spPr>
          <a:xfrm>
            <a:off x="-1" y="2628097"/>
            <a:ext cx="9143999" cy="288000"/>
          </a:xfrm>
          <a:solidFill>
            <a:schemeClr val="tx2">
              <a:alpha val="50000"/>
            </a:schemeClr>
          </a:solidFill>
          <a:ln>
            <a:noFill/>
          </a:ln>
        </p:spPr>
        <p:txBody>
          <a:bodyPr wrap="none" lIns="756000" tIns="18000" rIns="1962000"/>
          <a:lstStyle>
            <a:lvl1pPr marL="0" indent="0" algn="l">
              <a:buNone/>
              <a:defRPr sz="10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OR DATE</a:t>
            </a:r>
          </a:p>
        </p:txBody>
      </p:sp>
      <p:pic>
        <p:nvPicPr>
          <p:cNvPr id="7" name="Picture 2">
            <a:extLst>
              <a:ext uri="{FF2B5EF4-FFF2-40B4-BE49-F238E27FC236}">
                <a16:creationId xmlns:a16="http://schemas.microsoft.com/office/drawing/2014/main" id="{521D38FC-6D70-0146-84E1-32B3F0A2D642}"/>
              </a:ext>
            </a:extLst>
          </p:cNvPr>
          <p:cNvPicPr>
            <a:picLocks noChangeAspect="1"/>
          </p:cNvPicPr>
          <p:nvPr userDrawn="1"/>
        </p:nvPicPr>
        <p:blipFill>
          <a:blip r:embed="rId2"/>
          <a:stretch>
            <a:fillRect/>
          </a:stretch>
        </p:blipFill>
        <p:spPr>
          <a:xfrm>
            <a:off x="7340600" y="4568825"/>
            <a:ext cx="1803400" cy="574675"/>
          </a:xfrm>
          <a:prstGeom prst="rect">
            <a:avLst/>
          </a:prstGeom>
        </p:spPr>
      </p:pic>
      <p:sp>
        <p:nvSpPr>
          <p:cNvPr id="9" name="Tijdelijke aanduiding voor tekst 8"/>
          <p:cNvSpPr>
            <a:spLocks noGrp="1"/>
          </p:cNvSpPr>
          <p:nvPr>
            <p:ph type="body" sz="quarter" idx="13" hasCustomPrompt="1"/>
          </p:nvPr>
        </p:nvSpPr>
        <p:spPr>
          <a:xfrm>
            <a:off x="0" y="3990975"/>
            <a:ext cx="9143999" cy="576263"/>
          </a:xfrm>
          <a:solidFill>
            <a:srgbClr val="000000">
              <a:alpha val="25098"/>
            </a:srgbClr>
          </a:solidFill>
          <a:ln>
            <a:noFill/>
          </a:ln>
        </p:spPr>
        <p:txBody>
          <a:bodyPr lIns="756000" anchor="ctr" anchorCtr="0"/>
          <a:lstStyle>
            <a:lvl1pPr>
              <a:defRPr sz="1100" b="1">
                <a:solidFill>
                  <a:schemeClr val="bg1"/>
                </a:solidFill>
              </a:defRPr>
            </a:lvl1pPr>
          </a:lstStyle>
          <a:p>
            <a:pPr lvl="0"/>
            <a:r>
              <a:rPr lang="en-GB"/>
              <a:t>Name, Function</a:t>
            </a:r>
          </a:p>
        </p:txBody>
      </p:sp>
      <p:sp>
        <p:nvSpPr>
          <p:cNvPr id="11" name="Tijdelijke aanduiding voor tekst 8"/>
          <p:cNvSpPr>
            <a:spLocks noGrp="1"/>
          </p:cNvSpPr>
          <p:nvPr>
            <p:ph type="body" sz="quarter" idx="14" hasCustomPrompt="1"/>
          </p:nvPr>
        </p:nvSpPr>
        <p:spPr>
          <a:xfrm>
            <a:off x="-6667" y="4567237"/>
            <a:ext cx="7347267" cy="576263"/>
          </a:xfrm>
          <a:solidFill>
            <a:srgbClr val="FFFFFF"/>
          </a:solidFill>
          <a:ln>
            <a:noFill/>
          </a:ln>
        </p:spPr>
        <p:txBody>
          <a:bodyPr lIns="756000" anchor="ctr" anchorCtr="0"/>
          <a:lstStyle>
            <a:lvl1pPr>
              <a:defRPr sz="1100" b="0" baseline="0">
                <a:solidFill>
                  <a:schemeClr val="tx1"/>
                </a:solidFill>
              </a:defRPr>
            </a:lvl1pPr>
          </a:lstStyle>
          <a:p>
            <a:pPr lvl="0"/>
            <a:r>
              <a:rPr lang="en-GB"/>
              <a:t>Department, Sub department or Capacity Group</a:t>
            </a:r>
          </a:p>
        </p:txBody>
      </p:sp>
    </p:spTree>
    <p:extLst>
      <p:ext uri="{BB962C8B-B14F-4D97-AF65-F5344CB8AC3E}">
        <p14:creationId xmlns:p14="http://schemas.microsoft.com/office/powerpoint/2010/main" val="9223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Title at the bottom">
    <p:spTree>
      <p:nvGrpSpPr>
        <p:cNvPr id="1" name=""/>
        <p:cNvGrpSpPr/>
        <p:nvPr/>
      </p:nvGrpSpPr>
      <p:grpSpPr>
        <a:xfrm>
          <a:off x="0" y="0"/>
          <a:ext cx="0" cy="0"/>
          <a:chOff x="0" y="0"/>
          <a:chExt cx="0" cy="0"/>
        </a:xfrm>
      </p:grpSpPr>
      <p:sp>
        <p:nvSpPr>
          <p:cNvPr id="8" name="Black75"/>
          <p:cNvSpPr/>
          <p:nvPr userDrawn="1"/>
        </p:nvSpPr>
        <p:spPr>
          <a:xfrm>
            <a:off x="0" y="2916000"/>
            <a:ext cx="9144000" cy="1080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hasCustomPrompt="1"/>
          </p:nvPr>
        </p:nvSpPr>
        <p:spPr>
          <a:xfrm>
            <a:off x="-1" y="2915049"/>
            <a:ext cx="9143999" cy="792000"/>
          </a:xfrm>
          <a:solidFill>
            <a:schemeClr val="tx2">
              <a:alpha val="50000"/>
            </a:schemeClr>
          </a:solidFill>
        </p:spPr>
        <p:txBody>
          <a:bodyPr lIns="756000" rIns="1962000" anchor="ctr"/>
          <a:lstStyle>
            <a:lvl1pPr algn="l">
              <a:lnSpc>
                <a:spcPts val="2300"/>
              </a:lnSpc>
              <a:defRPr sz="2200">
                <a:solidFill>
                  <a:schemeClr val="bg1"/>
                </a:solidFill>
              </a:defRPr>
            </a:lvl1pPr>
          </a:lstStyle>
          <a:p>
            <a:r>
              <a:rPr lang="en-GB"/>
              <a:t>Example of a title at the bottom</a:t>
            </a:r>
          </a:p>
        </p:txBody>
      </p:sp>
      <p:sp>
        <p:nvSpPr>
          <p:cNvPr id="3" name="Subtitle 2"/>
          <p:cNvSpPr>
            <a:spLocks noGrp="1"/>
          </p:cNvSpPr>
          <p:nvPr>
            <p:ph type="subTitle" idx="1" hasCustomPrompt="1"/>
          </p:nvPr>
        </p:nvSpPr>
        <p:spPr>
          <a:xfrm>
            <a:off x="-1" y="3708591"/>
            <a:ext cx="9143999" cy="288000"/>
          </a:xfrm>
          <a:solidFill>
            <a:schemeClr val="tx2">
              <a:alpha val="50000"/>
            </a:schemeClr>
          </a:solidFill>
          <a:ln>
            <a:noFill/>
          </a:ln>
        </p:spPr>
        <p:txBody>
          <a:bodyPr wrap="none" lIns="756000" tIns="18000" rIns="1962000"/>
          <a:lstStyle>
            <a:lvl1pPr marL="0" indent="0" algn="l">
              <a:buNone/>
              <a:defRPr sz="10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OR DATE</a:t>
            </a:r>
          </a:p>
        </p:txBody>
      </p:sp>
      <p:pic>
        <p:nvPicPr>
          <p:cNvPr id="7" name="Picture 2">
            <a:extLst>
              <a:ext uri="{FF2B5EF4-FFF2-40B4-BE49-F238E27FC236}">
                <a16:creationId xmlns:a16="http://schemas.microsoft.com/office/drawing/2014/main" id="{521D38FC-6D70-0146-84E1-32B3F0A2D642}"/>
              </a:ext>
            </a:extLst>
          </p:cNvPr>
          <p:cNvPicPr>
            <a:picLocks noChangeAspect="1"/>
          </p:cNvPicPr>
          <p:nvPr userDrawn="1"/>
        </p:nvPicPr>
        <p:blipFill>
          <a:blip r:embed="rId2"/>
          <a:stretch>
            <a:fillRect/>
          </a:stretch>
        </p:blipFill>
        <p:spPr>
          <a:xfrm>
            <a:off x="7340600" y="4568825"/>
            <a:ext cx="1803400" cy="574675"/>
          </a:xfrm>
          <a:prstGeom prst="rect">
            <a:avLst/>
          </a:prstGeom>
        </p:spPr>
      </p:pic>
      <p:sp>
        <p:nvSpPr>
          <p:cNvPr id="9" name="Tijdelijke aanduiding voor tekst 8"/>
          <p:cNvSpPr>
            <a:spLocks noGrp="1"/>
          </p:cNvSpPr>
          <p:nvPr>
            <p:ph type="body" sz="quarter" idx="13" hasCustomPrompt="1"/>
          </p:nvPr>
        </p:nvSpPr>
        <p:spPr>
          <a:xfrm>
            <a:off x="0" y="3990975"/>
            <a:ext cx="9143999" cy="576263"/>
          </a:xfrm>
          <a:solidFill>
            <a:srgbClr val="000000">
              <a:alpha val="25098"/>
            </a:srgbClr>
          </a:solidFill>
          <a:ln>
            <a:noFill/>
          </a:ln>
        </p:spPr>
        <p:txBody>
          <a:bodyPr lIns="756000" anchor="ctr" anchorCtr="0"/>
          <a:lstStyle>
            <a:lvl1pPr>
              <a:defRPr sz="1100" b="1">
                <a:solidFill>
                  <a:schemeClr val="bg1"/>
                </a:solidFill>
              </a:defRPr>
            </a:lvl1pPr>
          </a:lstStyle>
          <a:p>
            <a:pPr lvl="0"/>
            <a:r>
              <a:rPr lang="en-GB"/>
              <a:t>Name, Function</a:t>
            </a:r>
          </a:p>
        </p:txBody>
      </p:sp>
      <p:sp>
        <p:nvSpPr>
          <p:cNvPr id="11" name="Tijdelijke aanduiding voor tekst 8"/>
          <p:cNvSpPr>
            <a:spLocks noGrp="1"/>
          </p:cNvSpPr>
          <p:nvPr>
            <p:ph type="body" sz="quarter" idx="14" hasCustomPrompt="1"/>
          </p:nvPr>
        </p:nvSpPr>
        <p:spPr>
          <a:xfrm>
            <a:off x="-6667" y="4567237"/>
            <a:ext cx="7347267" cy="576263"/>
          </a:xfrm>
          <a:solidFill>
            <a:srgbClr val="FFFFFF"/>
          </a:solidFill>
          <a:ln>
            <a:noFill/>
          </a:ln>
        </p:spPr>
        <p:txBody>
          <a:bodyPr lIns="756000" anchor="ctr" anchorCtr="0"/>
          <a:lstStyle>
            <a:lvl1pPr>
              <a:defRPr sz="1100" b="0" baseline="0">
                <a:solidFill>
                  <a:schemeClr val="tx1"/>
                </a:solidFill>
              </a:defRPr>
            </a:lvl1pPr>
          </a:lstStyle>
          <a:p>
            <a:pPr lvl="0"/>
            <a:r>
              <a:rPr lang="en-GB"/>
              <a:t>Department, Sub department or Capacity Group</a:t>
            </a:r>
          </a:p>
        </p:txBody>
      </p:sp>
    </p:spTree>
    <p:extLst>
      <p:ext uri="{BB962C8B-B14F-4D97-AF65-F5344CB8AC3E}">
        <p14:creationId xmlns:p14="http://schemas.microsoft.com/office/powerpoint/2010/main" val="4632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This is an example of a 27 </a:t>
            </a:r>
            <a:r>
              <a:rPr lang="en-GB" err="1"/>
              <a:t>pt</a:t>
            </a:r>
            <a:r>
              <a:rPr lang="en-GB"/>
              <a:t> headline with 27 </a:t>
            </a:r>
            <a:r>
              <a:rPr lang="en-GB" err="1"/>
              <a:t>pt</a:t>
            </a:r>
            <a:r>
              <a:rPr lang="en-GB"/>
              <a:t> line spacing</a:t>
            </a:r>
          </a:p>
        </p:txBody>
      </p:sp>
      <p:sp>
        <p:nvSpPr>
          <p:cNvPr id="3" name="Content Placeholder 2"/>
          <p:cNvSpPr>
            <a:spLocks noGrp="1"/>
          </p:cNvSpPr>
          <p:nvPr>
            <p:ph idx="1" hasCustomPrompt="1"/>
          </p:nvPr>
        </p:nvSpPr>
        <p:spPr/>
        <p:txBody>
          <a:bodyPr/>
          <a:lstStyle>
            <a:lvl1pPr>
              <a:defRPr baseline="0"/>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6" name="Slide Number Placeholder 5"/>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spTree>
    <p:extLst>
      <p:ext uri="{BB962C8B-B14F-4D97-AF65-F5344CB8AC3E}">
        <p14:creationId xmlns:p14="http://schemas.microsoft.com/office/powerpoint/2010/main" val="252937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825" y="585793"/>
            <a:ext cx="3595688" cy="732238"/>
          </a:xfrm>
        </p:spPr>
        <p:txBody>
          <a:bodyPr/>
          <a:lstStyle>
            <a:lvl1pPr>
              <a:lnSpc>
                <a:spcPct val="100000"/>
              </a:lnSpc>
              <a:defRPr sz="1950" b="0" baseline="0"/>
            </a:lvl1pPr>
          </a:lstStyle>
          <a:p>
            <a:r>
              <a:rPr lang="en-GB"/>
              <a:t>This is an example of 19,5 </a:t>
            </a:r>
            <a:r>
              <a:rPr lang="en-GB" err="1"/>
              <a:t>pt</a:t>
            </a:r>
            <a:r>
              <a:rPr lang="en-GB"/>
              <a:t> text with single line spacing</a:t>
            </a:r>
          </a:p>
        </p:txBody>
      </p:sp>
      <p:sp>
        <p:nvSpPr>
          <p:cNvPr id="3" name="Content Placeholder 2"/>
          <p:cNvSpPr>
            <a:spLocks noGrp="1"/>
          </p:cNvSpPr>
          <p:nvPr>
            <p:ph sz="half" idx="1" hasCustomPrompt="1"/>
          </p:nvPr>
        </p:nvSpPr>
        <p:spPr>
          <a:xfrm>
            <a:off x="755650" y="1295401"/>
            <a:ext cx="3598863" cy="2933700"/>
          </a:xfrm>
        </p:spPr>
        <p:txBody>
          <a:bodyPr/>
          <a:lstStyle>
            <a:lvl1pPr>
              <a:defRPr/>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Content Placeholder 3"/>
          <p:cNvSpPr>
            <a:spLocks noGrp="1"/>
          </p:cNvSpPr>
          <p:nvPr>
            <p:ph sz="half" idx="2" hasCustomPrompt="1"/>
          </p:nvPr>
        </p:nvSpPr>
        <p:spPr>
          <a:xfrm>
            <a:off x="4723606" y="1296000"/>
            <a:ext cx="3595688" cy="2933101"/>
          </a:xfrm>
        </p:spPr>
        <p:txBody>
          <a:bodyPr/>
          <a:lstStyle>
            <a:lvl1pPr>
              <a:defRPr/>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7" name="Slide Number Placeholder 6"/>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sp>
        <p:nvSpPr>
          <p:cNvPr id="9" name="Text Placeholder 2"/>
          <p:cNvSpPr>
            <a:spLocks noGrp="1"/>
          </p:cNvSpPr>
          <p:nvPr>
            <p:ph type="body" idx="13" hasCustomPrompt="1"/>
          </p:nvPr>
        </p:nvSpPr>
        <p:spPr>
          <a:xfrm>
            <a:off x="4714875" y="586800"/>
            <a:ext cx="3604419" cy="732238"/>
          </a:xfrm>
        </p:spPr>
        <p:txBody>
          <a:bodyPr anchor="t"/>
          <a:lstStyle>
            <a:lvl1pPr marL="0" indent="0">
              <a:buNone/>
              <a:defRPr lang="nl-NL" sz="1950" b="0" kern="1200"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enter text</a:t>
            </a:r>
          </a:p>
        </p:txBody>
      </p:sp>
    </p:spTree>
    <p:extLst>
      <p:ext uri="{BB962C8B-B14F-4D97-AF65-F5344CB8AC3E}">
        <p14:creationId xmlns:p14="http://schemas.microsoft.com/office/powerpoint/2010/main" val="171406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text - 1/2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586800"/>
            <a:ext cx="3600000" cy="732238"/>
          </a:xfrm>
        </p:spPr>
        <p:txBody>
          <a:bodyPr/>
          <a:lstStyle>
            <a:lvl1pPr>
              <a:lnSpc>
                <a:spcPct val="100000"/>
              </a:lnSpc>
              <a:defRPr sz="1950" b="0" baseline="0"/>
            </a:lvl1pPr>
          </a:lstStyle>
          <a:p>
            <a:r>
              <a:rPr lang="en-GB"/>
              <a:t>This is an example of 19,5 </a:t>
            </a:r>
            <a:r>
              <a:rPr lang="en-GB" err="1"/>
              <a:t>pt</a:t>
            </a:r>
            <a:r>
              <a:rPr lang="en-GB"/>
              <a:t> text with single line spacing</a:t>
            </a:r>
          </a:p>
        </p:txBody>
      </p:sp>
      <p:sp>
        <p:nvSpPr>
          <p:cNvPr id="3" name="Content Placeholder 2"/>
          <p:cNvSpPr>
            <a:spLocks noGrp="1"/>
          </p:cNvSpPr>
          <p:nvPr>
            <p:ph sz="half" idx="1" hasCustomPrompt="1"/>
          </p:nvPr>
        </p:nvSpPr>
        <p:spPr>
          <a:xfrm>
            <a:off x="755650" y="1295401"/>
            <a:ext cx="3598863" cy="2933700"/>
          </a:xfrm>
        </p:spPr>
        <p:txBody>
          <a:bodyPr/>
          <a:lstStyle>
            <a:lvl1pPr>
              <a:defRPr/>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7" name="Slide Number Placeholder 6"/>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sp>
        <p:nvSpPr>
          <p:cNvPr id="10" name="Tijdelijke aanduiding voor afbeelding 9"/>
          <p:cNvSpPr>
            <a:spLocks noGrp="1"/>
          </p:cNvSpPr>
          <p:nvPr>
            <p:ph type="pic" sz="quarter" idx="13" hasCustomPrompt="1"/>
          </p:nvPr>
        </p:nvSpPr>
        <p:spPr>
          <a:xfrm>
            <a:off x="4714875" y="0"/>
            <a:ext cx="4429125" cy="4567238"/>
          </a:xfrm>
        </p:spPr>
        <p:txBody>
          <a:bodyPr/>
          <a:lstStyle>
            <a:lvl1pPr>
              <a:defRPr/>
            </a:lvl1pPr>
          </a:lstStyle>
          <a:p>
            <a:r>
              <a:rPr lang="en-GB"/>
              <a:t>Click to insert image</a:t>
            </a:r>
          </a:p>
        </p:txBody>
      </p:sp>
    </p:spTree>
    <p:extLst>
      <p:ext uri="{BB962C8B-B14F-4D97-AF65-F5344CB8AC3E}">
        <p14:creationId xmlns:p14="http://schemas.microsoft.com/office/powerpoint/2010/main" val="250365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 text - 1/3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586800"/>
            <a:ext cx="4910138" cy="732238"/>
          </a:xfrm>
        </p:spPr>
        <p:txBody>
          <a:bodyPr/>
          <a:lstStyle>
            <a:lvl1pPr>
              <a:lnSpc>
                <a:spcPct val="100000"/>
              </a:lnSpc>
              <a:defRPr sz="1950" b="0" baseline="0"/>
            </a:lvl1pPr>
          </a:lstStyle>
          <a:p>
            <a:r>
              <a:rPr lang="en-GB"/>
              <a:t>This is an example of 19,5 </a:t>
            </a:r>
            <a:r>
              <a:rPr lang="en-GB" err="1"/>
              <a:t>pt</a:t>
            </a:r>
            <a:r>
              <a:rPr lang="en-GB"/>
              <a:t> text with single line spacing</a:t>
            </a:r>
          </a:p>
        </p:txBody>
      </p:sp>
      <p:sp>
        <p:nvSpPr>
          <p:cNvPr id="3" name="Content Placeholder 2"/>
          <p:cNvSpPr>
            <a:spLocks noGrp="1"/>
          </p:cNvSpPr>
          <p:nvPr>
            <p:ph sz="half" idx="1" hasCustomPrompt="1"/>
          </p:nvPr>
        </p:nvSpPr>
        <p:spPr>
          <a:xfrm>
            <a:off x="755650" y="1295401"/>
            <a:ext cx="4913313" cy="2933700"/>
          </a:xfrm>
        </p:spPr>
        <p:txBody>
          <a:bodyPr/>
          <a:lstStyle>
            <a:lvl1pPr>
              <a:defRPr/>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7" name="Slide Number Placeholder 6"/>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sp>
        <p:nvSpPr>
          <p:cNvPr id="10" name="Tijdelijke aanduiding voor afbeelding 9"/>
          <p:cNvSpPr>
            <a:spLocks noGrp="1"/>
          </p:cNvSpPr>
          <p:nvPr>
            <p:ph type="pic" sz="quarter" idx="13" hasCustomPrompt="1"/>
          </p:nvPr>
        </p:nvSpPr>
        <p:spPr>
          <a:xfrm>
            <a:off x="6046788" y="0"/>
            <a:ext cx="3097212" cy="4567238"/>
          </a:xfrm>
        </p:spPr>
        <p:txBody>
          <a:bodyPr/>
          <a:lstStyle>
            <a:lvl1pPr>
              <a:defRPr/>
            </a:lvl1pPr>
          </a:lstStyle>
          <a:p>
            <a:r>
              <a:rPr lang="en-GB"/>
              <a:t>Click to insert image</a:t>
            </a:r>
          </a:p>
        </p:txBody>
      </p:sp>
    </p:spTree>
    <p:extLst>
      <p:ext uri="{BB962C8B-B14F-4D97-AF65-F5344CB8AC3E}">
        <p14:creationId xmlns:p14="http://schemas.microsoft.com/office/powerpoint/2010/main" val="83204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 image/movie 16:9">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none"/>
          <a:lstStyle/>
          <a:p>
            <a:r>
              <a:rPr lang="en-GB"/>
              <a:t>This is an example of a 27 </a:t>
            </a:r>
            <a:r>
              <a:rPr lang="en-GB" err="1"/>
              <a:t>pt</a:t>
            </a:r>
            <a:r>
              <a:rPr lang="en-GB"/>
              <a:t> headline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6" name="Slide Number Placeholder 5"/>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sp>
        <p:nvSpPr>
          <p:cNvPr id="10" name="Tijdelijke aanduiding voor inhoud 9"/>
          <p:cNvSpPr>
            <a:spLocks noGrp="1" noChangeAspect="1"/>
          </p:cNvSpPr>
          <p:nvPr>
            <p:ph sz="quarter" idx="13" hasCustomPrompt="1"/>
          </p:nvPr>
        </p:nvSpPr>
        <p:spPr>
          <a:xfrm>
            <a:off x="1889125" y="1079501"/>
            <a:ext cx="5292725" cy="2977200"/>
          </a:xfrm>
        </p:spPr>
        <p:txBody>
          <a:bodyPr/>
          <a:lstStyle>
            <a:lvl1pPr>
              <a:defRPr baseline="0"/>
            </a:lvl1pPr>
          </a:lstStyle>
          <a:p>
            <a:pPr lvl="0"/>
            <a:r>
              <a:rPr lang="en-GB"/>
              <a:t>Click icon to insert 16x9 image or movie</a:t>
            </a:r>
          </a:p>
        </p:txBody>
      </p:sp>
      <p:sp>
        <p:nvSpPr>
          <p:cNvPr id="12" name="Tijdelijke aanduiding voor tekst 11"/>
          <p:cNvSpPr>
            <a:spLocks noGrp="1"/>
          </p:cNvSpPr>
          <p:nvPr>
            <p:ph type="body" sz="quarter" idx="14" hasCustomPrompt="1"/>
          </p:nvPr>
        </p:nvSpPr>
        <p:spPr>
          <a:xfrm>
            <a:off x="1889125" y="4106268"/>
            <a:ext cx="5292725" cy="165100"/>
          </a:xfrm>
        </p:spPr>
        <p:txBody>
          <a:bodyPr/>
          <a:lstStyle>
            <a:lvl1pPr>
              <a:defRPr sz="1100" i="1"/>
            </a:lvl1pPr>
          </a:lstStyle>
          <a:p>
            <a:pPr lvl="0"/>
            <a:r>
              <a:rPr lang="en-GB"/>
              <a:t>Click to insert Caption under image or movie</a:t>
            </a:r>
          </a:p>
        </p:txBody>
      </p:sp>
    </p:spTree>
    <p:extLst>
      <p:ext uri="{BB962C8B-B14F-4D97-AF65-F5344CB8AC3E}">
        <p14:creationId xmlns:p14="http://schemas.microsoft.com/office/powerpoint/2010/main" val="395821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 27pt headline on a slide with three images</a:t>
            </a:r>
            <a:endParaRPr lang="en-GB"/>
          </a:p>
        </p:txBody>
      </p:sp>
      <p:sp>
        <p:nvSpPr>
          <p:cNvPr id="3" name="Content Placeholder 2"/>
          <p:cNvSpPr>
            <a:spLocks noGrp="1"/>
          </p:cNvSpPr>
          <p:nvPr>
            <p:ph idx="1" hasCustomPrompt="1"/>
          </p:nvPr>
        </p:nvSpPr>
        <p:spPr>
          <a:xfrm>
            <a:off x="758824" y="1306642"/>
            <a:ext cx="2084389" cy="636458"/>
          </a:xfrm>
        </p:spPr>
        <p:txBody>
          <a:bodyPr/>
          <a:lstStyle>
            <a:lvl1pPr>
              <a:defRPr sz="1650"/>
            </a:lvl1pPr>
          </a:lstStyle>
          <a:p>
            <a:pPr lvl="0"/>
            <a:r>
              <a:rPr lang="en-GB"/>
              <a:t>Click to enter text</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6" name="Slide Number Placeholder 5"/>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sp>
        <p:nvSpPr>
          <p:cNvPr id="7" name="Content Placeholder 2"/>
          <p:cNvSpPr>
            <a:spLocks noGrp="1"/>
          </p:cNvSpPr>
          <p:nvPr>
            <p:ph idx="13" hasCustomPrompt="1"/>
          </p:nvPr>
        </p:nvSpPr>
        <p:spPr>
          <a:xfrm>
            <a:off x="3490913" y="1302661"/>
            <a:ext cx="2084389" cy="636458"/>
          </a:xfrm>
        </p:spPr>
        <p:txBody>
          <a:bodyPr/>
          <a:lstStyle>
            <a:lvl1pPr>
              <a:defRPr sz="1650"/>
            </a:lvl1pPr>
          </a:lstStyle>
          <a:p>
            <a:pPr lvl="0"/>
            <a:r>
              <a:rPr lang="en-GB"/>
              <a:t>Click to enter text</a:t>
            </a:r>
          </a:p>
        </p:txBody>
      </p:sp>
      <p:sp>
        <p:nvSpPr>
          <p:cNvPr id="8" name="Content Placeholder 2"/>
          <p:cNvSpPr>
            <a:spLocks noGrp="1"/>
          </p:cNvSpPr>
          <p:nvPr>
            <p:ph idx="14" hasCustomPrompt="1"/>
          </p:nvPr>
        </p:nvSpPr>
        <p:spPr>
          <a:xfrm>
            <a:off x="6235414" y="1302661"/>
            <a:ext cx="2084389" cy="636458"/>
          </a:xfrm>
        </p:spPr>
        <p:txBody>
          <a:bodyPr/>
          <a:lstStyle>
            <a:lvl1pPr>
              <a:defRPr sz="1650"/>
            </a:lvl1pPr>
          </a:lstStyle>
          <a:p>
            <a:pPr lvl="0"/>
            <a:r>
              <a:rPr lang="en-GB"/>
              <a:t>Click to enter text</a:t>
            </a:r>
          </a:p>
        </p:txBody>
      </p:sp>
      <p:sp>
        <p:nvSpPr>
          <p:cNvPr id="10" name="Tijdelijke aanduiding voor afbeelding 9"/>
          <p:cNvSpPr>
            <a:spLocks noGrp="1"/>
          </p:cNvSpPr>
          <p:nvPr>
            <p:ph type="pic" sz="quarter" idx="15" hasCustomPrompt="1"/>
          </p:nvPr>
        </p:nvSpPr>
        <p:spPr>
          <a:xfrm>
            <a:off x="755650" y="1943101"/>
            <a:ext cx="2087563" cy="2625298"/>
          </a:xfrm>
        </p:spPr>
        <p:txBody>
          <a:bodyPr/>
          <a:lstStyle>
            <a:lvl1pPr>
              <a:defRPr baseline="0"/>
            </a:lvl1pPr>
          </a:lstStyle>
          <a:p>
            <a:r>
              <a:rPr lang="en-GB"/>
              <a:t>Click to insert image</a:t>
            </a:r>
          </a:p>
        </p:txBody>
      </p:sp>
      <p:sp>
        <p:nvSpPr>
          <p:cNvPr id="11" name="Tijdelijke aanduiding voor afbeelding 9"/>
          <p:cNvSpPr>
            <a:spLocks noGrp="1"/>
          </p:cNvSpPr>
          <p:nvPr>
            <p:ph type="pic" sz="quarter" idx="16" hasCustomPrompt="1"/>
          </p:nvPr>
        </p:nvSpPr>
        <p:spPr>
          <a:xfrm>
            <a:off x="3487739" y="1943101"/>
            <a:ext cx="2087563" cy="2625298"/>
          </a:xfr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insert image</a:t>
            </a:r>
          </a:p>
          <a:p>
            <a:endParaRPr lang="en-GB"/>
          </a:p>
        </p:txBody>
      </p:sp>
      <p:sp>
        <p:nvSpPr>
          <p:cNvPr id="12" name="Tijdelijke aanduiding voor afbeelding 9"/>
          <p:cNvSpPr>
            <a:spLocks noGrp="1"/>
          </p:cNvSpPr>
          <p:nvPr>
            <p:ph type="pic" sz="quarter" idx="17" hasCustomPrompt="1"/>
          </p:nvPr>
        </p:nvSpPr>
        <p:spPr>
          <a:xfrm>
            <a:off x="6235414" y="1943101"/>
            <a:ext cx="2087563" cy="2625298"/>
          </a:xfr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insert image</a:t>
            </a:r>
          </a:p>
          <a:p>
            <a:endParaRPr lang="en-GB"/>
          </a:p>
        </p:txBody>
      </p:sp>
    </p:spTree>
    <p:extLst>
      <p:ext uri="{BB962C8B-B14F-4D97-AF65-F5344CB8AC3E}">
        <p14:creationId xmlns:p14="http://schemas.microsoft.com/office/powerpoint/2010/main" val="115503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 image - 1/2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3518" y="586800"/>
            <a:ext cx="3600000" cy="732238"/>
          </a:xfrm>
        </p:spPr>
        <p:txBody>
          <a:bodyPr/>
          <a:lstStyle>
            <a:lvl1pPr>
              <a:lnSpc>
                <a:spcPct val="100000"/>
              </a:lnSpc>
              <a:defRPr sz="1950" b="0" baseline="0"/>
            </a:lvl1pPr>
          </a:lstStyle>
          <a:p>
            <a:r>
              <a:rPr lang="en-GB"/>
              <a:t>This is an example of 19,5 </a:t>
            </a:r>
            <a:r>
              <a:rPr lang="en-GB" err="1"/>
              <a:t>pt</a:t>
            </a:r>
            <a:r>
              <a:rPr lang="en-GB"/>
              <a:t> text with single line spacing</a:t>
            </a:r>
          </a:p>
        </p:txBody>
      </p:sp>
      <p:sp>
        <p:nvSpPr>
          <p:cNvPr id="3" name="Content Placeholder 2"/>
          <p:cNvSpPr>
            <a:spLocks noGrp="1"/>
          </p:cNvSpPr>
          <p:nvPr>
            <p:ph sz="half" idx="1" hasCustomPrompt="1"/>
          </p:nvPr>
        </p:nvSpPr>
        <p:spPr>
          <a:xfrm>
            <a:off x="4720343" y="1295401"/>
            <a:ext cx="3598863" cy="2933700"/>
          </a:xfrm>
        </p:spPr>
        <p:txBody>
          <a:bodyPr/>
          <a:lstStyle>
            <a:lvl1pPr>
              <a:defRPr/>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7" name="Slide Number Placeholder 6"/>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sp>
        <p:nvSpPr>
          <p:cNvPr id="10" name="Tijdelijke aanduiding voor afbeelding 9"/>
          <p:cNvSpPr>
            <a:spLocks noGrp="1"/>
          </p:cNvSpPr>
          <p:nvPr>
            <p:ph type="pic" sz="quarter" idx="13" hasCustomPrompt="1"/>
          </p:nvPr>
        </p:nvSpPr>
        <p:spPr>
          <a:xfrm>
            <a:off x="0" y="0"/>
            <a:ext cx="4354513" cy="4567238"/>
          </a:xfr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insert image</a:t>
            </a:r>
          </a:p>
        </p:txBody>
      </p:sp>
    </p:spTree>
    <p:extLst>
      <p:ext uri="{BB962C8B-B14F-4D97-AF65-F5344CB8AC3E}">
        <p14:creationId xmlns:p14="http://schemas.microsoft.com/office/powerpoint/2010/main" val="229510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image - 2/3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4405" y="586800"/>
            <a:ext cx="4820920" cy="732238"/>
          </a:xfrm>
        </p:spPr>
        <p:txBody>
          <a:bodyPr/>
          <a:lstStyle>
            <a:lvl1pPr>
              <a:lnSpc>
                <a:spcPct val="100000"/>
              </a:lnSpc>
              <a:defRPr sz="1950" b="0" baseline="0"/>
            </a:lvl1pPr>
          </a:lstStyle>
          <a:p>
            <a:r>
              <a:rPr lang="en-GB"/>
              <a:t>This is an example of 19,5 </a:t>
            </a:r>
            <a:r>
              <a:rPr lang="en-GB" err="1"/>
              <a:t>pt</a:t>
            </a:r>
            <a:r>
              <a:rPr lang="en-GB"/>
              <a:t> text with single line spacing</a:t>
            </a:r>
          </a:p>
        </p:txBody>
      </p:sp>
      <p:sp>
        <p:nvSpPr>
          <p:cNvPr id="3" name="Content Placeholder 2"/>
          <p:cNvSpPr>
            <a:spLocks noGrp="1"/>
          </p:cNvSpPr>
          <p:nvPr>
            <p:ph sz="half" idx="1" hasCustomPrompt="1"/>
          </p:nvPr>
        </p:nvSpPr>
        <p:spPr>
          <a:xfrm>
            <a:off x="3491230" y="1295401"/>
            <a:ext cx="4824095" cy="2933700"/>
          </a:xfrm>
        </p:spPr>
        <p:txBody>
          <a:bodyPr/>
          <a:lstStyle>
            <a:lvl1pPr>
              <a:defRPr baseline="0"/>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7" name="Slide Number Placeholder 6"/>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sp>
        <p:nvSpPr>
          <p:cNvPr id="10" name="Tijdelijke aanduiding voor afbeelding 9"/>
          <p:cNvSpPr>
            <a:spLocks noGrp="1"/>
          </p:cNvSpPr>
          <p:nvPr>
            <p:ph type="pic" sz="quarter" idx="13" hasCustomPrompt="1"/>
          </p:nvPr>
        </p:nvSpPr>
        <p:spPr>
          <a:xfrm>
            <a:off x="0" y="0"/>
            <a:ext cx="3022600" cy="4567238"/>
          </a:xfrm>
        </p:spPr>
        <p:txBody>
          <a:bodyPr/>
          <a:lstStyle/>
          <a:p>
            <a:r>
              <a:rPr lang="en-GB"/>
              <a:t>Click to insert image</a:t>
            </a:r>
          </a:p>
        </p:txBody>
      </p:sp>
    </p:spTree>
    <p:extLst>
      <p:ext uri="{BB962C8B-B14F-4D97-AF65-F5344CB8AC3E}">
        <p14:creationId xmlns:p14="http://schemas.microsoft.com/office/powerpoint/2010/main" val="32241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itle at the bottom">
    <p:spTree>
      <p:nvGrpSpPr>
        <p:cNvPr id="1" name=""/>
        <p:cNvGrpSpPr/>
        <p:nvPr/>
      </p:nvGrpSpPr>
      <p:grpSpPr>
        <a:xfrm>
          <a:off x="0" y="0"/>
          <a:ext cx="0" cy="0"/>
          <a:chOff x="0" y="0"/>
          <a:chExt cx="0" cy="0"/>
        </a:xfrm>
      </p:grpSpPr>
      <p:sp>
        <p:nvSpPr>
          <p:cNvPr id="8" name="Black75"/>
          <p:cNvSpPr/>
          <p:nvPr userDrawn="1"/>
        </p:nvSpPr>
        <p:spPr>
          <a:xfrm>
            <a:off x="0" y="2916000"/>
            <a:ext cx="9144000" cy="1080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 y="2915049"/>
            <a:ext cx="9143999" cy="792000"/>
          </a:xfrm>
          <a:solidFill>
            <a:schemeClr val="tx2">
              <a:alpha val="50000"/>
            </a:schemeClr>
          </a:solidFill>
        </p:spPr>
        <p:txBody>
          <a:bodyPr lIns="756000" rIns="1962000" anchor="ctr"/>
          <a:lstStyle>
            <a:lvl1pPr algn="l">
              <a:lnSpc>
                <a:spcPts val="2300"/>
              </a:lnSpc>
              <a:defRPr sz="2200">
                <a:solidFill>
                  <a:schemeClr val="bg1"/>
                </a:solidFill>
              </a:defRPr>
            </a:lvl1pPr>
          </a:lstStyle>
          <a:p>
            <a:r>
              <a:rPr lang="en-GB"/>
              <a:t>Example of a title at the bottom</a:t>
            </a:r>
          </a:p>
        </p:txBody>
      </p:sp>
      <p:sp>
        <p:nvSpPr>
          <p:cNvPr id="3" name="Subtitle 2"/>
          <p:cNvSpPr>
            <a:spLocks noGrp="1"/>
          </p:cNvSpPr>
          <p:nvPr>
            <p:ph type="subTitle" idx="1" hasCustomPrompt="1"/>
          </p:nvPr>
        </p:nvSpPr>
        <p:spPr>
          <a:xfrm>
            <a:off x="-1" y="3708591"/>
            <a:ext cx="9143999" cy="288000"/>
          </a:xfrm>
          <a:solidFill>
            <a:schemeClr val="tx2">
              <a:alpha val="50000"/>
            </a:schemeClr>
          </a:solidFill>
          <a:ln>
            <a:noFill/>
          </a:ln>
        </p:spPr>
        <p:txBody>
          <a:bodyPr wrap="none" lIns="756000" tIns="18000" rIns="1962000"/>
          <a:lstStyle>
            <a:lvl1pPr marL="0" indent="0" algn="l">
              <a:buNone/>
              <a:defRPr sz="10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OR DATE</a:t>
            </a:r>
          </a:p>
        </p:txBody>
      </p:sp>
      <p:pic>
        <p:nvPicPr>
          <p:cNvPr id="7" name="Picture 2">
            <a:extLst>
              <a:ext uri="{FF2B5EF4-FFF2-40B4-BE49-F238E27FC236}">
                <a16:creationId xmlns:a16="http://schemas.microsoft.com/office/drawing/2014/main" id="{521D38FC-6D70-0146-84E1-32B3F0A2D642}"/>
              </a:ext>
            </a:extLst>
          </p:cNvPr>
          <p:cNvPicPr>
            <a:picLocks noChangeAspect="1"/>
          </p:cNvPicPr>
          <p:nvPr userDrawn="1"/>
        </p:nvPicPr>
        <p:blipFill>
          <a:blip r:embed="rId2"/>
          <a:stretch>
            <a:fillRect/>
          </a:stretch>
        </p:blipFill>
        <p:spPr>
          <a:xfrm>
            <a:off x="7340600" y="4568825"/>
            <a:ext cx="1803400" cy="574675"/>
          </a:xfrm>
          <a:prstGeom prst="rect">
            <a:avLst/>
          </a:prstGeom>
        </p:spPr>
      </p:pic>
      <p:sp>
        <p:nvSpPr>
          <p:cNvPr id="9" name="Tijdelijke aanduiding voor tekst 8"/>
          <p:cNvSpPr>
            <a:spLocks noGrp="1"/>
          </p:cNvSpPr>
          <p:nvPr>
            <p:ph type="body" sz="quarter" idx="13" hasCustomPrompt="1"/>
          </p:nvPr>
        </p:nvSpPr>
        <p:spPr>
          <a:xfrm>
            <a:off x="0" y="3990975"/>
            <a:ext cx="9143999" cy="576263"/>
          </a:xfrm>
          <a:solidFill>
            <a:srgbClr val="000000">
              <a:alpha val="25098"/>
            </a:srgbClr>
          </a:solidFill>
          <a:ln>
            <a:noFill/>
          </a:ln>
        </p:spPr>
        <p:txBody>
          <a:bodyPr lIns="756000" anchor="ctr" anchorCtr="0"/>
          <a:lstStyle>
            <a:lvl1pPr>
              <a:defRPr sz="1100" b="1">
                <a:solidFill>
                  <a:schemeClr val="bg1"/>
                </a:solidFill>
              </a:defRPr>
            </a:lvl1pPr>
          </a:lstStyle>
          <a:p>
            <a:pPr lvl="0"/>
            <a:r>
              <a:rPr lang="en-GB"/>
              <a:t>Name, Function</a:t>
            </a:r>
          </a:p>
        </p:txBody>
      </p:sp>
      <p:sp>
        <p:nvSpPr>
          <p:cNvPr id="11" name="Tijdelijke aanduiding voor tekst 8"/>
          <p:cNvSpPr>
            <a:spLocks noGrp="1"/>
          </p:cNvSpPr>
          <p:nvPr>
            <p:ph type="body" sz="quarter" idx="14" hasCustomPrompt="1"/>
          </p:nvPr>
        </p:nvSpPr>
        <p:spPr>
          <a:xfrm>
            <a:off x="-6667" y="4567237"/>
            <a:ext cx="7347267" cy="576263"/>
          </a:xfrm>
          <a:solidFill>
            <a:srgbClr val="FFFFFF"/>
          </a:solidFill>
          <a:ln>
            <a:noFill/>
          </a:ln>
        </p:spPr>
        <p:txBody>
          <a:bodyPr lIns="756000" anchor="ctr" anchorCtr="0"/>
          <a:lstStyle>
            <a:lvl1pPr>
              <a:defRPr sz="1100" b="0" baseline="0">
                <a:solidFill>
                  <a:schemeClr val="tx1"/>
                </a:solidFill>
              </a:defRPr>
            </a:lvl1pPr>
          </a:lstStyle>
          <a:p>
            <a:pPr lvl="0"/>
            <a:r>
              <a:rPr lang="en-GB"/>
              <a:t>Department, Sub department or Capacity Group</a:t>
            </a:r>
          </a:p>
        </p:txBody>
      </p:sp>
    </p:spTree>
    <p:extLst>
      <p:ext uri="{BB962C8B-B14F-4D97-AF65-F5344CB8AC3E}">
        <p14:creationId xmlns:p14="http://schemas.microsoft.com/office/powerpoint/2010/main" val="2237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 full screen dark image">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825" y="518400"/>
            <a:ext cx="7556500" cy="733827"/>
          </a:xfrm>
        </p:spPr>
        <p:txBody>
          <a:bodyPr/>
          <a:lstStyle>
            <a:lvl1pPr>
              <a:defRPr baseline="0">
                <a:solidFill>
                  <a:schemeClr val="bg1"/>
                </a:solidFill>
              </a:defRPr>
            </a:lvl1pPr>
          </a:lstStyle>
          <a:p>
            <a:r>
              <a:rPr lang="en-GB"/>
              <a:t>This is an example of a white headline on a full screen, dark image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6" name="Slide Number Placeholder 5"/>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spTree>
    <p:extLst>
      <p:ext uri="{BB962C8B-B14F-4D97-AF65-F5344CB8AC3E}">
        <p14:creationId xmlns:p14="http://schemas.microsoft.com/office/powerpoint/2010/main" val="181339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 full screen light im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825" y="518400"/>
            <a:ext cx="7556500" cy="733827"/>
          </a:xfrm>
        </p:spPr>
        <p:txBody>
          <a:bodyPr/>
          <a:lstStyle>
            <a:lvl1pPr>
              <a:defRPr baseline="0">
                <a:solidFill>
                  <a:schemeClr val="tx1"/>
                </a:solidFill>
              </a:defRPr>
            </a:lvl1pPr>
          </a:lstStyle>
          <a:p>
            <a:r>
              <a:rPr lang="en-GB"/>
              <a:t>This is an example of a black headline on a full screen, light image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6" name="Slide Number Placeholder 5"/>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spTree>
    <p:extLst>
      <p:ext uri="{BB962C8B-B14F-4D97-AF65-F5344CB8AC3E}">
        <p14:creationId xmlns:p14="http://schemas.microsoft.com/office/powerpoint/2010/main" val="36961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825" y="518400"/>
            <a:ext cx="7556500" cy="733827"/>
          </a:xfrm>
        </p:spPr>
        <p:txBody>
          <a:bodyPr/>
          <a:lstStyle>
            <a:lvl1pPr>
              <a:defRPr baseline="0">
                <a:solidFill>
                  <a:schemeClr val="tx1"/>
                </a:solidFill>
              </a:defRPr>
            </a:lvl1pPr>
          </a:lstStyle>
          <a:p>
            <a:r>
              <a:rPr lang="en-GB"/>
              <a:t>This is an example of a black headline on a white background</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6" name="Slide Number Placeholder 5"/>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cxnSp>
        <p:nvCxnSpPr>
          <p:cNvPr id="7" name="Rechte verbindingslijn 6"/>
          <p:cNvCxnSpPr/>
          <p:nvPr userDrawn="1"/>
        </p:nvCxnSpPr>
        <p:spPr>
          <a:xfrm>
            <a:off x="0" y="4563782"/>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jdelijke aanduiding voor afbeelding 8"/>
          <p:cNvSpPr>
            <a:spLocks noGrp="1"/>
          </p:cNvSpPr>
          <p:nvPr>
            <p:ph type="pic" sz="quarter" idx="13" hasCustomPrompt="1"/>
          </p:nvPr>
        </p:nvSpPr>
        <p:spPr>
          <a:xfrm>
            <a:off x="1890000" y="1299075"/>
            <a:ext cx="5292725" cy="2977200"/>
          </a:xfr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insert image</a:t>
            </a:r>
          </a:p>
          <a:p>
            <a:endParaRPr lang="en-GB"/>
          </a:p>
        </p:txBody>
      </p:sp>
    </p:spTree>
    <p:extLst>
      <p:ext uri="{BB962C8B-B14F-4D97-AF65-F5344CB8AC3E}">
        <p14:creationId xmlns:p14="http://schemas.microsoft.com/office/powerpoint/2010/main" val="176549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Scarlet backgroun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GB"/>
              <a:t>This is an example of a 27 </a:t>
            </a:r>
            <a:r>
              <a:rPr lang="en-GB" err="1"/>
              <a:t>pt</a:t>
            </a:r>
            <a:r>
              <a:rPr lang="en-GB"/>
              <a:t> headline with 27 </a:t>
            </a:r>
            <a:r>
              <a:rPr lang="en-GB" err="1"/>
              <a:t>pt</a:t>
            </a:r>
            <a:r>
              <a:rPr lang="en-GB"/>
              <a:t> line spacing</a:t>
            </a:r>
          </a:p>
        </p:txBody>
      </p:sp>
      <p:sp>
        <p:nvSpPr>
          <p:cNvPr id="3" name="Content Placeholder 2"/>
          <p:cNvSpPr>
            <a:spLocks noGrp="1"/>
          </p:cNvSpPr>
          <p:nvPr>
            <p:ph idx="1" hasCustomPrompt="1"/>
          </p:nvPr>
        </p:nvSpPr>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6" name="Slide Number Placeholder 5"/>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spTree>
    <p:extLst>
      <p:ext uri="{BB962C8B-B14F-4D97-AF65-F5344CB8AC3E}">
        <p14:creationId xmlns:p14="http://schemas.microsoft.com/office/powerpoint/2010/main" val="186276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586800"/>
            <a:ext cx="7563556" cy="516339"/>
          </a:xfrm>
        </p:spPr>
        <p:txBody>
          <a:bodyPr wrap="none"/>
          <a:lstStyle>
            <a:lvl1pPr>
              <a:lnSpc>
                <a:spcPct val="100000"/>
              </a:lnSpc>
              <a:defRPr sz="1950" b="0" baseline="0"/>
            </a:lvl1pPr>
          </a:lstStyle>
          <a:p>
            <a:r>
              <a:rPr lang="en-US"/>
              <a:t>Sample slide with table and text</a:t>
            </a:r>
            <a:endParaRPr lang="en-GB"/>
          </a:p>
        </p:txBody>
      </p:sp>
      <p:sp>
        <p:nvSpPr>
          <p:cNvPr id="3" name="Content Placeholder 2"/>
          <p:cNvSpPr>
            <a:spLocks noGrp="1"/>
          </p:cNvSpPr>
          <p:nvPr>
            <p:ph sz="half" idx="1" hasCustomPrompt="1"/>
          </p:nvPr>
        </p:nvSpPr>
        <p:spPr>
          <a:xfrm>
            <a:off x="755651" y="2638425"/>
            <a:ext cx="7563556" cy="1590675"/>
          </a:xfrm>
        </p:spPr>
        <p:txBody>
          <a:bodyPr/>
          <a:lstStyle>
            <a:lvl1pPr>
              <a:defRPr/>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7" name="Slide Number Placeholder 6"/>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sp>
        <p:nvSpPr>
          <p:cNvPr id="8" name="Tijdelijke aanduiding voor tabel 7"/>
          <p:cNvSpPr>
            <a:spLocks noGrp="1"/>
          </p:cNvSpPr>
          <p:nvPr>
            <p:ph type="tbl" sz="quarter" idx="13" hasCustomPrompt="1"/>
          </p:nvPr>
        </p:nvSpPr>
        <p:spPr>
          <a:xfrm>
            <a:off x="755650" y="1079501"/>
            <a:ext cx="7559675" cy="1152000"/>
          </a:xfrm>
        </p:spPr>
        <p:txBody>
          <a:bodyPr/>
          <a:lstStyle>
            <a:lvl1pPr>
              <a:defRPr/>
            </a:lvl1pPr>
          </a:lstStyle>
          <a:p>
            <a:r>
              <a:rPr lang="en-GB"/>
              <a:t>Click to insert table</a:t>
            </a:r>
          </a:p>
        </p:txBody>
      </p:sp>
    </p:spTree>
    <p:extLst>
      <p:ext uri="{BB962C8B-B14F-4D97-AF65-F5344CB8AC3E}">
        <p14:creationId xmlns:p14="http://schemas.microsoft.com/office/powerpoint/2010/main" val="335733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586800"/>
            <a:ext cx="7563556" cy="516339"/>
          </a:xfrm>
        </p:spPr>
        <p:txBody>
          <a:bodyPr wrap="none"/>
          <a:lstStyle>
            <a:lvl1pPr>
              <a:lnSpc>
                <a:spcPct val="100000"/>
              </a:lnSpc>
              <a:defRPr sz="1950" b="0" baseline="0"/>
            </a:lvl1pPr>
          </a:lstStyle>
          <a:p>
            <a:r>
              <a:rPr lang="en-GB"/>
              <a:t>Example chart</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p:txBody>
          <a:bodyPr/>
          <a:lstStyle/>
          <a:p>
            <a:r>
              <a:rPr lang="en-GB">
                <a:solidFill>
                  <a:prstClr val="black"/>
                </a:solidFill>
              </a:rPr>
              <a:t>Title of the presentation - by tab Insert -&gt; Header text and Footer text</a:t>
            </a:r>
          </a:p>
        </p:txBody>
      </p:sp>
      <p:sp>
        <p:nvSpPr>
          <p:cNvPr id="7" name="Slide Number Placeholder 6"/>
          <p:cNvSpPr>
            <a:spLocks noGrp="1"/>
          </p:cNvSpPr>
          <p:nvPr>
            <p:ph type="sldNum" sz="quarter" idx="12"/>
          </p:nvPr>
        </p:nvSpPr>
        <p:spPr/>
        <p:txBody>
          <a:bodyPr/>
          <a:lstStyle/>
          <a:p>
            <a:fld id="{C194BDB0-F4EA-4DD6-8281-CCE2440D0CE0}" type="slidenum">
              <a:rPr lang="en-GB" smtClean="0">
                <a:solidFill>
                  <a:prstClr val="black"/>
                </a:solidFill>
              </a:rPr>
              <a:pPr/>
              <a:t>‹nr.›</a:t>
            </a:fld>
            <a:endParaRPr lang="en-GB">
              <a:solidFill>
                <a:prstClr val="black"/>
              </a:solidFill>
            </a:endParaRPr>
          </a:p>
        </p:txBody>
      </p:sp>
      <p:sp>
        <p:nvSpPr>
          <p:cNvPr id="9" name="Tijdelijke aanduiding voor grafiek 8"/>
          <p:cNvSpPr>
            <a:spLocks noGrp="1"/>
          </p:cNvSpPr>
          <p:nvPr>
            <p:ph type="chart" sz="quarter" idx="13" hasCustomPrompt="1"/>
          </p:nvPr>
        </p:nvSpPr>
        <p:spPr>
          <a:xfrm>
            <a:off x="755650" y="1079500"/>
            <a:ext cx="7559675" cy="3149600"/>
          </a:xfrm>
        </p:spPr>
        <p:txBody>
          <a:bodyPr/>
          <a:lstStyle>
            <a:lvl1pPr>
              <a:defRPr/>
            </a:lvl1pPr>
          </a:lstStyle>
          <a:p>
            <a:r>
              <a:rPr lang="en-GB"/>
              <a:t>Click to insert chart</a:t>
            </a:r>
          </a:p>
        </p:txBody>
      </p:sp>
    </p:spTree>
    <p:extLst>
      <p:ext uri="{BB962C8B-B14F-4D97-AF65-F5344CB8AC3E}">
        <p14:creationId xmlns:p14="http://schemas.microsoft.com/office/powerpoint/2010/main" val="358801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041A8170-41DF-48C8-9B16-B52393E794F4}" type="datetimeFigureOut">
              <a:rPr lang="en-US" smtClean="0">
                <a:solidFill>
                  <a:prstClr val="black"/>
                </a:solidFill>
              </a:rPr>
              <a:pPr/>
              <a:t>9/14/2023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359F84F4-FB15-43C5-B25B-653DF38535E4}" type="slidenum">
              <a:rPr lang="en-US" smtClean="0">
                <a:solidFill>
                  <a:prstClr val="black"/>
                </a:solidFill>
              </a:rPr>
              <a:pPr/>
              <a:t>‹nr.›</a:t>
            </a:fld>
            <a:endParaRPr lang="en-US">
              <a:solidFill>
                <a:prstClr val="black"/>
              </a:solidFill>
            </a:endParaRPr>
          </a:p>
        </p:txBody>
      </p:sp>
    </p:spTree>
    <p:extLst>
      <p:ext uri="{BB962C8B-B14F-4D97-AF65-F5344CB8AC3E}">
        <p14:creationId xmlns:p14="http://schemas.microsoft.com/office/powerpoint/2010/main" val="166393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This is an example of a 27 </a:t>
            </a:r>
            <a:r>
              <a:rPr lang="en-GB" err="1"/>
              <a:t>pt</a:t>
            </a:r>
            <a:r>
              <a:rPr lang="en-GB"/>
              <a:t> headline with 27 </a:t>
            </a:r>
            <a:r>
              <a:rPr lang="en-GB" err="1"/>
              <a:t>pt</a:t>
            </a:r>
            <a:r>
              <a:rPr lang="en-GB"/>
              <a:t> line spacing</a:t>
            </a:r>
          </a:p>
        </p:txBody>
      </p:sp>
      <p:sp>
        <p:nvSpPr>
          <p:cNvPr id="3" name="Content Placeholder 2"/>
          <p:cNvSpPr>
            <a:spLocks noGrp="1"/>
          </p:cNvSpPr>
          <p:nvPr>
            <p:ph idx="1" hasCustomPrompt="1"/>
          </p:nvPr>
        </p:nvSpPr>
        <p:spPr/>
        <p:txBody>
          <a:bodyPr/>
          <a:lstStyle>
            <a:lvl1pPr>
              <a:defRPr baseline="0"/>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3B198E1-B936-40EB-BDFC-264235C53C7C}" type="datetime1">
              <a:rPr lang="en-US" smtClean="0"/>
              <a:t>9/14/2023</a:t>
            </a:fld>
            <a:endParaRPr lang="en-GB"/>
          </a:p>
        </p:txBody>
      </p:sp>
      <p:sp>
        <p:nvSpPr>
          <p:cNvPr id="5" name="Footer Placeholder 4"/>
          <p:cNvSpPr>
            <a:spLocks noGrp="1"/>
          </p:cNvSpPr>
          <p:nvPr>
            <p:ph type="ftr" sz="quarter" idx="11"/>
          </p:nvPr>
        </p:nvSpPr>
        <p:spPr/>
        <p:txBody>
          <a:bodyPr/>
          <a:lstStyle/>
          <a:p>
            <a:r>
              <a:rPr lang="en-GB"/>
              <a:t>Coaching in ID</a:t>
            </a:r>
          </a:p>
        </p:txBody>
      </p:sp>
      <p:sp>
        <p:nvSpPr>
          <p:cNvPr id="6" name="Slide Number Placeholder 5"/>
          <p:cNvSpPr>
            <a:spLocks noGrp="1"/>
          </p:cNvSpPr>
          <p:nvPr>
            <p:ph type="sldNum" sz="quarter" idx="12"/>
          </p:nvPr>
        </p:nvSpPr>
        <p:spPr/>
        <p:txBody>
          <a:bodyPr/>
          <a:lstStyle/>
          <a:p>
            <a:fld id="{C194BDB0-F4EA-4DD6-8281-CCE2440D0CE0}" type="slidenum">
              <a:rPr lang="en-GB" smtClean="0"/>
              <a:t>‹nr.›</a:t>
            </a:fld>
            <a:endParaRPr lang="en-GB"/>
          </a:p>
        </p:txBody>
      </p:sp>
    </p:spTree>
    <p:extLst>
      <p:ext uri="{BB962C8B-B14F-4D97-AF65-F5344CB8AC3E}">
        <p14:creationId xmlns:p14="http://schemas.microsoft.com/office/powerpoint/2010/main" val="419483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825" y="585793"/>
            <a:ext cx="3595688" cy="732238"/>
          </a:xfrm>
        </p:spPr>
        <p:txBody>
          <a:bodyPr/>
          <a:lstStyle>
            <a:lvl1pPr>
              <a:lnSpc>
                <a:spcPct val="100000"/>
              </a:lnSpc>
              <a:defRPr sz="1950" b="0" baseline="0"/>
            </a:lvl1pPr>
          </a:lstStyle>
          <a:p>
            <a:r>
              <a:rPr lang="en-GB"/>
              <a:t>This is an example of 19,5 </a:t>
            </a:r>
            <a:r>
              <a:rPr lang="en-GB" err="1"/>
              <a:t>pt</a:t>
            </a:r>
            <a:r>
              <a:rPr lang="en-GB"/>
              <a:t> text with single line spacing</a:t>
            </a:r>
          </a:p>
        </p:txBody>
      </p:sp>
      <p:sp>
        <p:nvSpPr>
          <p:cNvPr id="3" name="Content Placeholder 2"/>
          <p:cNvSpPr>
            <a:spLocks noGrp="1"/>
          </p:cNvSpPr>
          <p:nvPr>
            <p:ph sz="half" idx="1" hasCustomPrompt="1"/>
          </p:nvPr>
        </p:nvSpPr>
        <p:spPr>
          <a:xfrm>
            <a:off x="755650" y="1295401"/>
            <a:ext cx="3598863" cy="2933700"/>
          </a:xfrm>
        </p:spPr>
        <p:txBody>
          <a:bodyPr/>
          <a:lstStyle>
            <a:lvl1pPr>
              <a:defRPr/>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Content Placeholder 3"/>
          <p:cNvSpPr>
            <a:spLocks noGrp="1"/>
          </p:cNvSpPr>
          <p:nvPr>
            <p:ph sz="half" idx="2" hasCustomPrompt="1"/>
          </p:nvPr>
        </p:nvSpPr>
        <p:spPr>
          <a:xfrm>
            <a:off x="4723606" y="1296000"/>
            <a:ext cx="3595688" cy="2933101"/>
          </a:xfrm>
        </p:spPr>
        <p:txBody>
          <a:bodyPr/>
          <a:lstStyle>
            <a:lvl1pPr>
              <a:defRPr/>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4D81AD1E-045F-4A80-8996-BDAB7D3F2E1B}" type="datetime1">
              <a:rPr lang="en-US" smtClean="0"/>
              <a:t>9/14/2023</a:t>
            </a:fld>
            <a:endParaRPr lang="en-GB"/>
          </a:p>
        </p:txBody>
      </p:sp>
      <p:sp>
        <p:nvSpPr>
          <p:cNvPr id="6" name="Footer Placeholder 5"/>
          <p:cNvSpPr>
            <a:spLocks noGrp="1"/>
          </p:cNvSpPr>
          <p:nvPr>
            <p:ph type="ftr" sz="quarter" idx="11"/>
          </p:nvPr>
        </p:nvSpPr>
        <p:spPr/>
        <p:txBody>
          <a:bodyPr/>
          <a:lstStyle/>
          <a:p>
            <a:r>
              <a:rPr lang="en-GB"/>
              <a:t>Coaching in ID</a:t>
            </a:r>
          </a:p>
        </p:txBody>
      </p:sp>
      <p:sp>
        <p:nvSpPr>
          <p:cNvPr id="7" name="Slide Number Placeholder 6"/>
          <p:cNvSpPr>
            <a:spLocks noGrp="1"/>
          </p:cNvSpPr>
          <p:nvPr>
            <p:ph type="sldNum" sz="quarter" idx="12"/>
          </p:nvPr>
        </p:nvSpPr>
        <p:spPr/>
        <p:txBody>
          <a:bodyPr/>
          <a:lstStyle/>
          <a:p>
            <a:fld id="{C194BDB0-F4EA-4DD6-8281-CCE2440D0CE0}" type="slidenum">
              <a:rPr lang="en-GB" smtClean="0"/>
              <a:t>‹nr.›</a:t>
            </a:fld>
            <a:endParaRPr lang="en-GB"/>
          </a:p>
        </p:txBody>
      </p:sp>
      <p:sp>
        <p:nvSpPr>
          <p:cNvPr id="9" name="Text Placeholder 2"/>
          <p:cNvSpPr>
            <a:spLocks noGrp="1"/>
          </p:cNvSpPr>
          <p:nvPr>
            <p:ph type="body" idx="13" hasCustomPrompt="1"/>
          </p:nvPr>
        </p:nvSpPr>
        <p:spPr>
          <a:xfrm>
            <a:off x="4714875" y="586800"/>
            <a:ext cx="3604419" cy="732238"/>
          </a:xfrm>
        </p:spPr>
        <p:txBody>
          <a:bodyPr anchor="t"/>
          <a:lstStyle>
            <a:lvl1pPr marL="0" indent="0">
              <a:buNone/>
              <a:defRPr lang="nl-NL" sz="1950" b="0" kern="1200"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enter text</a:t>
            </a:r>
          </a:p>
        </p:txBody>
      </p:sp>
    </p:spTree>
    <p:extLst>
      <p:ext uri="{BB962C8B-B14F-4D97-AF65-F5344CB8AC3E}">
        <p14:creationId xmlns:p14="http://schemas.microsoft.com/office/powerpoint/2010/main" val="16824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 text - 1/2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586800"/>
            <a:ext cx="3600000" cy="732238"/>
          </a:xfrm>
        </p:spPr>
        <p:txBody>
          <a:bodyPr/>
          <a:lstStyle>
            <a:lvl1pPr>
              <a:lnSpc>
                <a:spcPct val="100000"/>
              </a:lnSpc>
              <a:defRPr sz="1950" b="0" baseline="0"/>
            </a:lvl1pPr>
          </a:lstStyle>
          <a:p>
            <a:r>
              <a:rPr lang="en-GB"/>
              <a:t>This is an example of 19,5 </a:t>
            </a:r>
            <a:r>
              <a:rPr lang="en-GB" err="1"/>
              <a:t>pt</a:t>
            </a:r>
            <a:r>
              <a:rPr lang="en-GB"/>
              <a:t> text with single line spacing</a:t>
            </a:r>
          </a:p>
        </p:txBody>
      </p:sp>
      <p:sp>
        <p:nvSpPr>
          <p:cNvPr id="3" name="Content Placeholder 2"/>
          <p:cNvSpPr>
            <a:spLocks noGrp="1"/>
          </p:cNvSpPr>
          <p:nvPr>
            <p:ph sz="half" idx="1" hasCustomPrompt="1"/>
          </p:nvPr>
        </p:nvSpPr>
        <p:spPr>
          <a:xfrm>
            <a:off x="755650" y="1295401"/>
            <a:ext cx="3598863" cy="2933700"/>
          </a:xfrm>
        </p:spPr>
        <p:txBody>
          <a:bodyPr/>
          <a:lstStyle>
            <a:lvl1pPr>
              <a:defRPr/>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A582969-940F-4E3F-B2C6-E7A630A640AC}" type="datetime1">
              <a:rPr lang="en-US" smtClean="0"/>
              <a:t>9/14/2023</a:t>
            </a:fld>
            <a:endParaRPr lang="en-GB"/>
          </a:p>
        </p:txBody>
      </p:sp>
      <p:sp>
        <p:nvSpPr>
          <p:cNvPr id="6" name="Footer Placeholder 5"/>
          <p:cNvSpPr>
            <a:spLocks noGrp="1"/>
          </p:cNvSpPr>
          <p:nvPr>
            <p:ph type="ftr" sz="quarter" idx="11"/>
          </p:nvPr>
        </p:nvSpPr>
        <p:spPr/>
        <p:txBody>
          <a:bodyPr/>
          <a:lstStyle/>
          <a:p>
            <a:r>
              <a:rPr lang="en-GB"/>
              <a:t>Coaching in ID</a:t>
            </a:r>
          </a:p>
        </p:txBody>
      </p:sp>
      <p:sp>
        <p:nvSpPr>
          <p:cNvPr id="7" name="Slide Number Placeholder 6"/>
          <p:cNvSpPr>
            <a:spLocks noGrp="1"/>
          </p:cNvSpPr>
          <p:nvPr>
            <p:ph type="sldNum" sz="quarter" idx="12"/>
          </p:nvPr>
        </p:nvSpPr>
        <p:spPr/>
        <p:txBody>
          <a:bodyPr/>
          <a:lstStyle/>
          <a:p>
            <a:fld id="{C194BDB0-F4EA-4DD6-8281-CCE2440D0CE0}" type="slidenum">
              <a:rPr lang="en-GB" smtClean="0"/>
              <a:t>‹nr.›</a:t>
            </a:fld>
            <a:endParaRPr lang="en-GB"/>
          </a:p>
        </p:txBody>
      </p:sp>
      <p:sp>
        <p:nvSpPr>
          <p:cNvPr id="10" name="Tijdelijke aanduiding voor afbeelding 9"/>
          <p:cNvSpPr>
            <a:spLocks noGrp="1"/>
          </p:cNvSpPr>
          <p:nvPr>
            <p:ph type="pic" sz="quarter" idx="13" hasCustomPrompt="1"/>
          </p:nvPr>
        </p:nvSpPr>
        <p:spPr>
          <a:xfrm>
            <a:off x="4714875" y="0"/>
            <a:ext cx="4429125" cy="4567238"/>
          </a:xfrm>
        </p:spPr>
        <p:txBody>
          <a:bodyPr/>
          <a:lstStyle>
            <a:lvl1pPr>
              <a:defRPr/>
            </a:lvl1pPr>
          </a:lstStyle>
          <a:p>
            <a:r>
              <a:rPr lang="en-GB"/>
              <a:t>Click to insert image</a:t>
            </a:r>
          </a:p>
        </p:txBody>
      </p:sp>
    </p:spTree>
    <p:extLst>
      <p:ext uri="{BB962C8B-B14F-4D97-AF65-F5344CB8AC3E}">
        <p14:creationId xmlns:p14="http://schemas.microsoft.com/office/powerpoint/2010/main" val="98154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text - 1/3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586800"/>
            <a:ext cx="4910138" cy="732238"/>
          </a:xfrm>
        </p:spPr>
        <p:txBody>
          <a:bodyPr/>
          <a:lstStyle>
            <a:lvl1pPr>
              <a:lnSpc>
                <a:spcPct val="100000"/>
              </a:lnSpc>
              <a:defRPr sz="1950" b="0" baseline="0"/>
            </a:lvl1pPr>
          </a:lstStyle>
          <a:p>
            <a:r>
              <a:rPr lang="en-GB"/>
              <a:t>This is an example of 19,5 </a:t>
            </a:r>
            <a:r>
              <a:rPr lang="en-GB" err="1"/>
              <a:t>pt</a:t>
            </a:r>
            <a:r>
              <a:rPr lang="en-GB"/>
              <a:t> text with single line spacing</a:t>
            </a:r>
          </a:p>
        </p:txBody>
      </p:sp>
      <p:sp>
        <p:nvSpPr>
          <p:cNvPr id="3" name="Content Placeholder 2"/>
          <p:cNvSpPr>
            <a:spLocks noGrp="1"/>
          </p:cNvSpPr>
          <p:nvPr>
            <p:ph sz="half" idx="1" hasCustomPrompt="1"/>
          </p:nvPr>
        </p:nvSpPr>
        <p:spPr>
          <a:xfrm>
            <a:off x="755650" y="1295401"/>
            <a:ext cx="4913313" cy="2933700"/>
          </a:xfrm>
        </p:spPr>
        <p:txBody>
          <a:bodyPr/>
          <a:lstStyle>
            <a:lvl1pPr>
              <a:defRPr/>
            </a:lvl1pPr>
          </a:lstStyle>
          <a:p>
            <a:pPr lvl="0"/>
            <a:r>
              <a:rPr lang="en-GB"/>
              <a:t>Click to enter text</a:t>
            </a:r>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3E248870-0DF8-4B51-B9E0-33242B6BBEE0}" type="datetime1">
              <a:rPr lang="en-US" smtClean="0"/>
              <a:t>9/14/2023</a:t>
            </a:fld>
            <a:endParaRPr lang="en-GB"/>
          </a:p>
        </p:txBody>
      </p:sp>
      <p:sp>
        <p:nvSpPr>
          <p:cNvPr id="6" name="Footer Placeholder 5"/>
          <p:cNvSpPr>
            <a:spLocks noGrp="1"/>
          </p:cNvSpPr>
          <p:nvPr>
            <p:ph type="ftr" sz="quarter" idx="11"/>
          </p:nvPr>
        </p:nvSpPr>
        <p:spPr/>
        <p:txBody>
          <a:bodyPr/>
          <a:lstStyle/>
          <a:p>
            <a:r>
              <a:rPr lang="en-GB"/>
              <a:t>Coaching in ID</a:t>
            </a:r>
          </a:p>
        </p:txBody>
      </p:sp>
      <p:sp>
        <p:nvSpPr>
          <p:cNvPr id="7" name="Slide Number Placeholder 6"/>
          <p:cNvSpPr>
            <a:spLocks noGrp="1"/>
          </p:cNvSpPr>
          <p:nvPr>
            <p:ph type="sldNum" sz="quarter" idx="12"/>
          </p:nvPr>
        </p:nvSpPr>
        <p:spPr/>
        <p:txBody>
          <a:bodyPr/>
          <a:lstStyle/>
          <a:p>
            <a:fld id="{C194BDB0-F4EA-4DD6-8281-CCE2440D0CE0}" type="slidenum">
              <a:rPr lang="en-GB" smtClean="0"/>
              <a:t>‹nr.›</a:t>
            </a:fld>
            <a:endParaRPr lang="en-GB"/>
          </a:p>
        </p:txBody>
      </p:sp>
      <p:sp>
        <p:nvSpPr>
          <p:cNvPr id="10" name="Tijdelijke aanduiding voor afbeelding 9"/>
          <p:cNvSpPr>
            <a:spLocks noGrp="1"/>
          </p:cNvSpPr>
          <p:nvPr>
            <p:ph type="pic" sz="quarter" idx="13" hasCustomPrompt="1"/>
          </p:nvPr>
        </p:nvSpPr>
        <p:spPr>
          <a:xfrm>
            <a:off x="6046788" y="0"/>
            <a:ext cx="3097212" cy="4567238"/>
          </a:xfrm>
        </p:spPr>
        <p:txBody>
          <a:bodyPr/>
          <a:lstStyle>
            <a:lvl1pPr>
              <a:defRPr/>
            </a:lvl1pPr>
          </a:lstStyle>
          <a:p>
            <a:r>
              <a:rPr lang="en-GB"/>
              <a:t>Click to insert image</a:t>
            </a:r>
          </a:p>
        </p:txBody>
      </p:sp>
    </p:spTree>
    <p:extLst>
      <p:ext uri="{BB962C8B-B14F-4D97-AF65-F5344CB8AC3E}">
        <p14:creationId xmlns:p14="http://schemas.microsoft.com/office/powerpoint/2010/main" val="3272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image/movie 16:9">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none"/>
          <a:lstStyle/>
          <a:p>
            <a:r>
              <a:rPr lang="en-GB"/>
              <a:t>This is an example of a 27 </a:t>
            </a:r>
            <a:r>
              <a:rPr lang="en-GB" err="1"/>
              <a:t>pt</a:t>
            </a:r>
            <a:r>
              <a:rPr lang="en-GB"/>
              <a:t> headline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B2FCF0E-51CB-4F8B-8BC9-4E3207495C46}" type="datetime1">
              <a:rPr lang="en-US" smtClean="0"/>
              <a:t>9/14/2023</a:t>
            </a:fld>
            <a:endParaRPr lang="en-GB"/>
          </a:p>
        </p:txBody>
      </p:sp>
      <p:sp>
        <p:nvSpPr>
          <p:cNvPr id="5" name="Footer Placeholder 4"/>
          <p:cNvSpPr>
            <a:spLocks noGrp="1"/>
          </p:cNvSpPr>
          <p:nvPr>
            <p:ph type="ftr" sz="quarter" idx="11"/>
          </p:nvPr>
        </p:nvSpPr>
        <p:spPr/>
        <p:txBody>
          <a:bodyPr/>
          <a:lstStyle/>
          <a:p>
            <a:r>
              <a:rPr lang="en-GB"/>
              <a:t>Coaching in ID</a:t>
            </a:r>
          </a:p>
        </p:txBody>
      </p:sp>
      <p:sp>
        <p:nvSpPr>
          <p:cNvPr id="6" name="Slide Number Placeholder 5"/>
          <p:cNvSpPr>
            <a:spLocks noGrp="1"/>
          </p:cNvSpPr>
          <p:nvPr>
            <p:ph type="sldNum" sz="quarter" idx="12"/>
          </p:nvPr>
        </p:nvSpPr>
        <p:spPr/>
        <p:txBody>
          <a:bodyPr/>
          <a:lstStyle/>
          <a:p>
            <a:fld id="{C194BDB0-F4EA-4DD6-8281-CCE2440D0CE0}" type="slidenum">
              <a:rPr lang="en-GB" smtClean="0"/>
              <a:t>‹nr.›</a:t>
            </a:fld>
            <a:endParaRPr lang="en-GB"/>
          </a:p>
        </p:txBody>
      </p:sp>
      <p:sp>
        <p:nvSpPr>
          <p:cNvPr id="10" name="Tijdelijke aanduiding voor inhoud 9"/>
          <p:cNvSpPr>
            <a:spLocks noGrp="1" noChangeAspect="1"/>
          </p:cNvSpPr>
          <p:nvPr>
            <p:ph sz="quarter" idx="13" hasCustomPrompt="1"/>
          </p:nvPr>
        </p:nvSpPr>
        <p:spPr>
          <a:xfrm>
            <a:off x="1889125" y="1079501"/>
            <a:ext cx="5292725" cy="2977200"/>
          </a:xfrm>
        </p:spPr>
        <p:txBody>
          <a:bodyPr/>
          <a:lstStyle>
            <a:lvl1pPr>
              <a:defRPr baseline="0"/>
            </a:lvl1pPr>
          </a:lstStyle>
          <a:p>
            <a:pPr lvl="0"/>
            <a:r>
              <a:rPr lang="en-GB"/>
              <a:t>Click icon to insert 16x9 image or movie</a:t>
            </a:r>
          </a:p>
        </p:txBody>
      </p:sp>
      <p:sp>
        <p:nvSpPr>
          <p:cNvPr id="12" name="Tijdelijke aanduiding voor tekst 11"/>
          <p:cNvSpPr>
            <a:spLocks noGrp="1"/>
          </p:cNvSpPr>
          <p:nvPr>
            <p:ph type="body" sz="quarter" idx="14" hasCustomPrompt="1"/>
          </p:nvPr>
        </p:nvSpPr>
        <p:spPr>
          <a:xfrm>
            <a:off x="1889125" y="4106268"/>
            <a:ext cx="5292725" cy="165100"/>
          </a:xfrm>
        </p:spPr>
        <p:txBody>
          <a:bodyPr/>
          <a:lstStyle>
            <a:lvl1pPr>
              <a:defRPr sz="1100" i="1"/>
            </a:lvl1pPr>
          </a:lstStyle>
          <a:p>
            <a:pPr lvl="0"/>
            <a:r>
              <a:rPr lang="en-GB"/>
              <a:t>Click to insert Caption under image or movie</a:t>
            </a:r>
          </a:p>
        </p:txBody>
      </p:sp>
    </p:spTree>
    <p:extLst>
      <p:ext uri="{BB962C8B-B14F-4D97-AF65-F5344CB8AC3E}">
        <p14:creationId xmlns:p14="http://schemas.microsoft.com/office/powerpoint/2010/main" val="193849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 27pt headline on a slide with three images</a:t>
            </a:r>
            <a:endParaRPr lang="en-GB"/>
          </a:p>
        </p:txBody>
      </p:sp>
      <p:sp>
        <p:nvSpPr>
          <p:cNvPr id="3" name="Content Placeholder 2"/>
          <p:cNvSpPr>
            <a:spLocks noGrp="1"/>
          </p:cNvSpPr>
          <p:nvPr>
            <p:ph idx="1" hasCustomPrompt="1"/>
          </p:nvPr>
        </p:nvSpPr>
        <p:spPr>
          <a:xfrm>
            <a:off x="758824" y="1306642"/>
            <a:ext cx="2084389" cy="636458"/>
          </a:xfrm>
        </p:spPr>
        <p:txBody>
          <a:bodyPr/>
          <a:lstStyle>
            <a:lvl1pPr>
              <a:defRPr sz="1650"/>
            </a:lvl1pPr>
          </a:lstStyle>
          <a:p>
            <a:pPr lvl="0"/>
            <a:r>
              <a:rPr lang="en-GB"/>
              <a:t>Click to enter text</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FDC2AF7-649F-4383-AF1A-2B40FCC03C06}" type="datetime1">
              <a:rPr lang="en-US" smtClean="0"/>
              <a:t>9/14/2023</a:t>
            </a:fld>
            <a:endParaRPr lang="en-GB"/>
          </a:p>
        </p:txBody>
      </p:sp>
      <p:sp>
        <p:nvSpPr>
          <p:cNvPr id="5" name="Footer Placeholder 4"/>
          <p:cNvSpPr>
            <a:spLocks noGrp="1"/>
          </p:cNvSpPr>
          <p:nvPr>
            <p:ph type="ftr" sz="quarter" idx="11"/>
          </p:nvPr>
        </p:nvSpPr>
        <p:spPr/>
        <p:txBody>
          <a:bodyPr/>
          <a:lstStyle/>
          <a:p>
            <a:r>
              <a:rPr lang="en-GB"/>
              <a:t>Coaching in ID</a:t>
            </a:r>
          </a:p>
        </p:txBody>
      </p:sp>
      <p:sp>
        <p:nvSpPr>
          <p:cNvPr id="6" name="Slide Number Placeholder 5"/>
          <p:cNvSpPr>
            <a:spLocks noGrp="1"/>
          </p:cNvSpPr>
          <p:nvPr>
            <p:ph type="sldNum" sz="quarter" idx="12"/>
          </p:nvPr>
        </p:nvSpPr>
        <p:spPr/>
        <p:txBody>
          <a:bodyPr/>
          <a:lstStyle/>
          <a:p>
            <a:fld id="{C194BDB0-F4EA-4DD6-8281-CCE2440D0CE0}" type="slidenum">
              <a:rPr lang="en-GB" smtClean="0"/>
              <a:t>‹nr.›</a:t>
            </a:fld>
            <a:endParaRPr lang="en-GB"/>
          </a:p>
        </p:txBody>
      </p:sp>
      <p:sp>
        <p:nvSpPr>
          <p:cNvPr id="7" name="Content Placeholder 2"/>
          <p:cNvSpPr>
            <a:spLocks noGrp="1"/>
          </p:cNvSpPr>
          <p:nvPr>
            <p:ph idx="13" hasCustomPrompt="1"/>
          </p:nvPr>
        </p:nvSpPr>
        <p:spPr>
          <a:xfrm>
            <a:off x="3490913" y="1302661"/>
            <a:ext cx="2084389" cy="636458"/>
          </a:xfrm>
        </p:spPr>
        <p:txBody>
          <a:bodyPr/>
          <a:lstStyle>
            <a:lvl1pPr>
              <a:defRPr sz="1650"/>
            </a:lvl1pPr>
          </a:lstStyle>
          <a:p>
            <a:pPr lvl="0"/>
            <a:r>
              <a:rPr lang="en-GB"/>
              <a:t>Click to enter text</a:t>
            </a:r>
          </a:p>
        </p:txBody>
      </p:sp>
      <p:sp>
        <p:nvSpPr>
          <p:cNvPr id="8" name="Content Placeholder 2"/>
          <p:cNvSpPr>
            <a:spLocks noGrp="1"/>
          </p:cNvSpPr>
          <p:nvPr>
            <p:ph idx="14" hasCustomPrompt="1"/>
          </p:nvPr>
        </p:nvSpPr>
        <p:spPr>
          <a:xfrm>
            <a:off x="6235414" y="1302661"/>
            <a:ext cx="2084389" cy="636458"/>
          </a:xfrm>
        </p:spPr>
        <p:txBody>
          <a:bodyPr/>
          <a:lstStyle>
            <a:lvl1pPr>
              <a:defRPr sz="1650"/>
            </a:lvl1pPr>
          </a:lstStyle>
          <a:p>
            <a:pPr lvl="0"/>
            <a:r>
              <a:rPr lang="en-GB"/>
              <a:t>Click to enter text</a:t>
            </a:r>
          </a:p>
        </p:txBody>
      </p:sp>
      <p:sp>
        <p:nvSpPr>
          <p:cNvPr id="10" name="Tijdelijke aanduiding voor afbeelding 9"/>
          <p:cNvSpPr>
            <a:spLocks noGrp="1"/>
          </p:cNvSpPr>
          <p:nvPr>
            <p:ph type="pic" sz="quarter" idx="15" hasCustomPrompt="1"/>
          </p:nvPr>
        </p:nvSpPr>
        <p:spPr>
          <a:xfrm>
            <a:off x="755650" y="1943101"/>
            <a:ext cx="2087563" cy="2625298"/>
          </a:xfrm>
        </p:spPr>
        <p:txBody>
          <a:bodyPr/>
          <a:lstStyle>
            <a:lvl1pPr>
              <a:defRPr baseline="0"/>
            </a:lvl1pPr>
          </a:lstStyle>
          <a:p>
            <a:r>
              <a:rPr lang="en-GB"/>
              <a:t>Click to insert image</a:t>
            </a:r>
          </a:p>
        </p:txBody>
      </p:sp>
      <p:sp>
        <p:nvSpPr>
          <p:cNvPr id="11" name="Tijdelijke aanduiding voor afbeelding 9"/>
          <p:cNvSpPr>
            <a:spLocks noGrp="1"/>
          </p:cNvSpPr>
          <p:nvPr>
            <p:ph type="pic" sz="quarter" idx="16" hasCustomPrompt="1"/>
          </p:nvPr>
        </p:nvSpPr>
        <p:spPr>
          <a:xfrm>
            <a:off x="3487739" y="1943101"/>
            <a:ext cx="2087563" cy="2625298"/>
          </a:xfr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insert image</a:t>
            </a:r>
          </a:p>
          <a:p>
            <a:endParaRPr lang="en-GB"/>
          </a:p>
        </p:txBody>
      </p:sp>
      <p:sp>
        <p:nvSpPr>
          <p:cNvPr id="12" name="Tijdelijke aanduiding voor afbeelding 9"/>
          <p:cNvSpPr>
            <a:spLocks noGrp="1"/>
          </p:cNvSpPr>
          <p:nvPr>
            <p:ph type="pic" sz="quarter" idx="17" hasCustomPrompt="1"/>
          </p:nvPr>
        </p:nvSpPr>
        <p:spPr>
          <a:xfrm>
            <a:off x="6235414" y="1943101"/>
            <a:ext cx="2087563" cy="2625298"/>
          </a:xfr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insert image</a:t>
            </a:r>
          </a:p>
          <a:p>
            <a:endParaRPr lang="en-GB"/>
          </a:p>
        </p:txBody>
      </p:sp>
    </p:spTree>
    <p:extLst>
      <p:ext uri="{BB962C8B-B14F-4D97-AF65-F5344CB8AC3E}">
        <p14:creationId xmlns:p14="http://schemas.microsoft.com/office/powerpoint/2010/main" val="244920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8E8"/>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 y="4568400"/>
            <a:ext cx="1114424" cy="572286"/>
          </a:xfrm>
          <a:prstGeom prst="rect">
            <a:avLst/>
          </a:prstGeom>
          <a:solidFill>
            <a:schemeClr val="bg1"/>
          </a:solidFill>
        </p:spPr>
        <p:txBody>
          <a:bodyPr vert="horz" lIns="756000" tIns="0" rIns="0" bIns="0" rtlCol="0" anchor="ctr"/>
          <a:lstStyle>
            <a:lvl1pPr algn="l">
              <a:defRPr sz="1100" b="0">
                <a:solidFill>
                  <a:schemeClr val="tx1"/>
                </a:solidFill>
              </a:defRPr>
            </a:lvl1pPr>
          </a:lstStyle>
          <a:p>
            <a:fld id="{C194BDB0-F4EA-4DD6-8281-CCE2440D0CE0}" type="slidenum">
              <a:rPr lang="en-GB" smtClean="0"/>
              <a:pPr/>
              <a:t>‹nr.›</a:t>
            </a:fld>
            <a:endParaRPr lang="en-GB"/>
          </a:p>
        </p:txBody>
      </p:sp>
      <p:sp>
        <p:nvSpPr>
          <p:cNvPr id="2" name="Title Placeholder 1"/>
          <p:cNvSpPr>
            <a:spLocks noGrp="1"/>
          </p:cNvSpPr>
          <p:nvPr>
            <p:ph type="title"/>
          </p:nvPr>
        </p:nvSpPr>
        <p:spPr>
          <a:xfrm>
            <a:off x="758825" y="518711"/>
            <a:ext cx="7556500" cy="539038"/>
          </a:xfrm>
          <a:prstGeom prst="rect">
            <a:avLst/>
          </a:prstGeom>
        </p:spPr>
        <p:txBody>
          <a:bodyPr vert="horz" lIns="0" tIns="0" rIns="0" bIns="0" rtlCol="0" anchor="t" anchorCtr="0">
            <a:noAutofit/>
          </a:bodyPr>
          <a:lstStyle/>
          <a:p>
            <a:r>
              <a:rPr lang="en-GB"/>
              <a:t>This is an example of a 27 </a:t>
            </a:r>
            <a:r>
              <a:rPr lang="en-GB" err="1"/>
              <a:t>pt</a:t>
            </a:r>
            <a:r>
              <a:rPr lang="en-GB"/>
              <a:t> headline with 27 </a:t>
            </a:r>
            <a:r>
              <a:rPr lang="en-GB" err="1"/>
              <a:t>pt</a:t>
            </a:r>
            <a:r>
              <a:rPr lang="en-GB"/>
              <a:t> line spacing</a:t>
            </a:r>
          </a:p>
        </p:txBody>
      </p:sp>
      <p:sp>
        <p:nvSpPr>
          <p:cNvPr id="3" name="Text Placeholder 2"/>
          <p:cNvSpPr>
            <a:spLocks noGrp="1"/>
          </p:cNvSpPr>
          <p:nvPr>
            <p:ph type="body" idx="1"/>
          </p:nvPr>
        </p:nvSpPr>
        <p:spPr>
          <a:xfrm>
            <a:off x="758824" y="1306642"/>
            <a:ext cx="7556501" cy="2922458"/>
          </a:xfrm>
          <a:prstGeom prst="rect">
            <a:avLst/>
          </a:prstGeom>
        </p:spPr>
        <p:txBody>
          <a:bodyPr vert="horz" lIns="0" tIns="0" rIns="0" bIns="0" rtlCol="0">
            <a:noAutofit/>
          </a:bodyPr>
          <a:lstStyle/>
          <a:p>
            <a:pPr lvl="0"/>
            <a:r>
              <a:rPr lang="en-GB" err="1"/>
              <a:t>Klik</a:t>
            </a:r>
            <a:r>
              <a:rPr lang="en-GB"/>
              <a:t> om de </a:t>
            </a:r>
            <a:r>
              <a:rPr lang="en-GB" err="1"/>
              <a:t>modelstijlen</a:t>
            </a:r>
            <a:r>
              <a:rPr lang="en-GB"/>
              <a:t>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Footer Placeholder 4"/>
          <p:cNvSpPr>
            <a:spLocks noGrp="1"/>
          </p:cNvSpPr>
          <p:nvPr>
            <p:ph type="ftr" sz="quarter" idx="3"/>
          </p:nvPr>
        </p:nvSpPr>
        <p:spPr>
          <a:xfrm>
            <a:off x="1114426" y="4568400"/>
            <a:ext cx="7042149" cy="576000"/>
          </a:xfrm>
          <a:prstGeom prst="rect">
            <a:avLst/>
          </a:prstGeom>
          <a:solidFill>
            <a:schemeClr val="bg1"/>
          </a:solidFill>
        </p:spPr>
        <p:txBody>
          <a:bodyPr vert="horz" lIns="0" tIns="0" rIns="0" bIns="0" rtlCol="0" anchor="ctr"/>
          <a:lstStyle>
            <a:lvl1pPr algn="l">
              <a:defRPr sz="1100" b="0">
                <a:solidFill>
                  <a:schemeClr val="tx1"/>
                </a:solidFill>
              </a:defRPr>
            </a:lvl1pPr>
          </a:lstStyle>
          <a:p>
            <a:r>
              <a:rPr lang="en-GB"/>
              <a:t>Coaching in ID</a:t>
            </a:r>
          </a:p>
        </p:txBody>
      </p:sp>
      <p:pic>
        <p:nvPicPr>
          <p:cNvPr id="66" name="Picture 4">
            <a:extLst>
              <a:ext uri="{FF2B5EF4-FFF2-40B4-BE49-F238E27FC236}">
                <a16:creationId xmlns:a16="http://schemas.microsoft.com/office/drawing/2014/main" id="{93FD69BB-9D62-3A4C-8433-C5954D52BB6F}"/>
              </a:ext>
            </a:extLst>
          </p:cNvPr>
          <p:cNvPicPr>
            <a:picLocks noChangeAspect="1"/>
          </p:cNvPicPr>
          <p:nvPr userDrawn="1"/>
        </p:nvPicPr>
        <p:blipFill>
          <a:blip r:embed="rId20"/>
          <a:stretch>
            <a:fillRect/>
          </a:stretch>
        </p:blipFill>
        <p:spPr>
          <a:xfrm>
            <a:off x="8156575" y="4568825"/>
            <a:ext cx="987425" cy="574675"/>
          </a:xfrm>
          <a:prstGeom prst="rect">
            <a:avLst/>
          </a:prstGeom>
        </p:spPr>
      </p:pic>
    </p:spTree>
    <p:extLst>
      <p:ext uri="{BB962C8B-B14F-4D97-AF65-F5344CB8AC3E}">
        <p14:creationId xmlns:p14="http://schemas.microsoft.com/office/powerpoint/2010/main" val="242279190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61" r:id="rId3"/>
    <p:sldLayoutId id="2147483662" r:id="rId4"/>
    <p:sldLayoutId id="2147483664"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ts val="2700"/>
        </a:lnSpc>
        <a:spcBef>
          <a:spcPct val="0"/>
        </a:spcBef>
        <a:buNone/>
        <a:defRPr sz="27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1950" kern="1200">
          <a:solidFill>
            <a:schemeClr val="tx1"/>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50" kern="1200">
          <a:solidFill>
            <a:schemeClr val="tx1"/>
          </a:solidFill>
          <a:latin typeface="+mn-lt"/>
          <a:ea typeface="+mn-ea"/>
          <a:cs typeface="+mn-cs"/>
        </a:defRPr>
      </a:lvl2pPr>
      <a:lvl3pPr marL="180975" indent="-180975"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3pPr>
      <a:lvl4pPr marL="360000" indent="-180975"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4pPr>
      <a:lvl5pPr marL="539750" indent="-177800"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E8E8"/>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 y="4568400"/>
            <a:ext cx="1114424" cy="572286"/>
          </a:xfrm>
          <a:prstGeom prst="rect">
            <a:avLst/>
          </a:prstGeom>
          <a:solidFill>
            <a:schemeClr val="bg1"/>
          </a:solidFill>
        </p:spPr>
        <p:txBody>
          <a:bodyPr vert="horz" lIns="756000" tIns="0" rIns="0" bIns="0" rtlCol="0" anchor="ctr"/>
          <a:lstStyle>
            <a:lvl1pPr algn="l">
              <a:defRPr sz="1100" b="0">
                <a:solidFill>
                  <a:schemeClr val="tx1"/>
                </a:solidFill>
              </a:defRPr>
            </a:lvl1pPr>
          </a:lstStyle>
          <a:p>
            <a:fld id="{C194BDB0-F4EA-4DD6-8281-CCE2440D0CE0}" type="slidenum">
              <a:rPr lang="en-GB" smtClean="0">
                <a:solidFill>
                  <a:prstClr val="black"/>
                </a:solidFill>
              </a:rPr>
              <a:pPr/>
              <a:t>‹nr.›</a:t>
            </a:fld>
            <a:endParaRPr lang="en-GB">
              <a:solidFill>
                <a:prstClr val="black"/>
              </a:solidFill>
            </a:endParaRPr>
          </a:p>
        </p:txBody>
      </p:sp>
      <p:sp>
        <p:nvSpPr>
          <p:cNvPr id="2" name="Title Placeholder 1"/>
          <p:cNvSpPr>
            <a:spLocks noGrp="1"/>
          </p:cNvSpPr>
          <p:nvPr>
            <p:ph type="title"/>
          </p:nvPr>
        </p:nvSpPr>
        <p:spPr>
          <a:xfrm>
            <a:off x="758825" y="518711"/>
            <a:ext cx="7556500" cy="539038"/>
          </a:xfrm>
          <a:prstGeom prst="rect">
            <a:avLst/>
          </a:prstGeom>
        </p:spPr>
        <p:txBody>
          <a:bodyPr vert="horz" lIns="0" tIns="0" rIns="0" bIns="0" rtlCol="0" anchor="t" anchorCtr="0">
            <a:noAutofit/>
          </a:bodyPr>
          <a:lstStyle/>
          <a:p>
            <a:r>
              <a:rPr lang="en-GB"/>
              <a:t>This is an example of a 27 </a:t>
            </a:r>
            <a:r>
              <a:rPr lang="en-GB" err="1"/>
              <a:t>pt</a:t>
            </a:r>
            <a:r>
              <a:rPr lang="en-GB"/>
              <a:t> headline with 27 </a:t>
            </a:r>
            <a:r>
              <a:rPr lang="en-GB" err="1"/>
              <a:t>pt</a:t>
            </a:r>
            <a:r>
              <a:rPr lang="en-GB"/>
              <a:t> line spacing</a:t>
            </a:r>
          </a:p>
        </p:txBody>
      </p:sp>
      <p:sp>
        <p:nvSpPr>
          <p:cNvPr id="3" name="Text Placeholder 2"/>
          <p:cNvSpPr>
            <a:spLocks noGrp="1"/>
          </p:cNvSpPr>
          <p:nvPr>
            <p:ph type="body" idx="1"/>
          </p:nvPr>
        </p:nvSpPr>
        <p:spPr>
          <a:xfrm>
            <a:off x="758824" y="1306642"/>
            <a:ext cx="7556501" cy="2922458"/>
          </a:xfrm>
          <a:prstGeom prst="rect">
            <a:avLst/>
          </a:prstGeom>
        </p:spPr>
        <p:txBody>
          <a:bodyPr vert="horz" lIns="0" tIns="0" rIns="0" bIns="0" rtlCol="0">
            <a:noAutofit/>
          </a:bodyPr>
          <a:lstStyle/>
          <a:p>
            <a:pPr lvl="0"/>
            <a:r>
              <a:rPr lang="en-GB" err="1"/>
              <a:t>Klik</a:t>
            </a:r>
            <a:r>
              <a:rPr lang="en-GB"/>
              <a:t> om de </a:t>
            </a:r>
            <a:r>
              <a:rPr lang="en-GB" err="1"/>
              <a:t>modelstijlen</a:t>
            </a:r>
            <a:r>
              <a:rPr lang="en-GB"/>
              <a:t>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Footer Placeholder 4"/>
          <p:cNvSpPr>
            <a:spLocks noGrp="1"/>
          </p:cNvSpPr>
          <p:nvPr>
            <p:ph type="ftr" sz="quarter" idx="3"/>
          </p:nvPr>
        </p:nvSpPr>
        <p:spPr>
          <a:xfrm>
            <a:off x="1114426" y="4568400"/>
            <a:ext cx="7042149" cy="576000"/>
          </a:xfrm>
          <a:prstGeom prst="rect">
            <a:avLst/>
          </a:prstGeom>
          <a:solidFill>
            <a:schemeClr val="bg1"/>
          </a:solidFill>
        </p:spPr>
        <p:txBody>
          <a:bodyPr vert="horz" lIns="0" tIns="0" rIns="0" bIns="0" rtlCol="0" anchor="ctr"/>
          <a:lstStyle>
            <a:lvl1pPr algn="l">
              <a:defRPr sz="1100" b="0">
                <a:solidFill>
                  <a:schemeClr val="tx1"/>
                </a:solidFill>
              </a:defRPr>
            </a:lvl1pPr>
          </a:lstStyle>
          <a:p>
            <a:r>
              <a:rPr lang="en-GB">
                <a:solidFill>
                  <a:prstClr val="black"/>
                </a:solidFill>
              </a:rPr>
              <a:t>Title of the presentation - by tab Insert -&gt; Header text and Footer text</a:t>
            </a:r>
          </a:p>
        </p:txBody>
      </p:sp>
      <p:pic>
        <p:nvPicPr>
          <p:cNvPr id="66" name="Picture 4">
            <a:extLst>
              <a:ext uri="{FF2B5EF4-FFF2-40B4-BE49-F238E27FC236}">
                <a16:creationId xmlns:a16="http://schemas.microsoft.com/office/drawing/2014/main" id="{93FD69BB-9D62-3A4C-8433-C5954D52BB6F}"/>
              </a:ext>
            </a:extLst>
          </p:cNvPr>
          <p:cNvPicPr>
            <a:picLocks noChangeAspect="1"/>
          </p:cNvPicPr>
          <p:nvPr userDrawn="1"/>
        </p:nvPicPr>
        <p:blipFill>
          <a:blip r:embed="rId20"/>
          <a:stretch>
            <a:fillRect/>
          </a:stretch>
        </p:blipFill>
        <p:spPr>
          <a:xfrm>
            <a:off x="8156575" y="4568825"/>
            <a:ext cx="987425" cy="574675"/>
          </a:xfrm>
          <a:prstGeom prst="rect">
            <a:avLst/>
          </a:prstGeom>
        </p:spPr>
      </p:pic>
    </p:spTree>
    <p:extLst>
      <p:ext uri="{BB962C8B-B14F-4D97-AF65-F5344CB8AC3E}">
        <p14:creationId xmlns:p14="http://schemas.microsoft.com/office/powerpoint/2010/main" val="34728859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ts val="2700"/>
        </a:lnSpc>
        <a:spcBef>
          <a:spcPct val="0"/>
        </a:spcBef>
        <a:buNone/>
        <a:defRPr sz="27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1950" kern="1200">
          <a:solidFill>
            <a:schemeClr val="tx1"/>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50" kern="1200">
          <a:solidFill>
            <a:schemeClr val="tx1"/>
          </a:solidFill>
          <a:latin typeface="+mn-lt"/>
          <a:ea typeface="+mn-ea"/>
          <a:cs typeface="+mn-cs"/>
        </a:defRPr>
      </a:lvl2pPr>
      <a:lvl3pPr marL="180975" indent="-180975"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3pPr>
      <a:lvl4pPr marL="360000" indent="-180975"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4pPr>
      <a:lvl5pPr marL="539750" indent="-177800"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el 5"/>
          <p:cNvSpPr>
            <a:spLocks noGrp="1"/>
          </p:cNvSpPr>
          <p:nvPr>
            <p:ph type="ctrTitle"/>
          </p:nvPr>
        </p:nvSpPr>
        <p:spPr>
          <a:xfrm>
            <a:off x="-1" y="2915049"/>
            <a:ext cx="8876372" cy="792000"/>
          </a:xfrm>
        </p:spPr>
        <p:txBody>
          <a:bodyPr/>
          <a:lstStyle/>
          <a:p>
            <a:r>
              <a:rPr lang="en-US" dirty="0"/>
              <a:t>Research on Coaching Practices - Industrial Design department</a:t>
            </a:r>
            <a:endParaRPr lang="en-GB" dirty="0"/>
          </a:p>
        </p:txBody>
      </p:sp>
      <p:sp>
        <p:nvSpPr>
          <p:cNvPr id="8" name="Tijdelijke aanduiding voor tekst 7"/>
          <p:cNvSpPr>
            <a:spLocks noGrp="1"/>
          </p:cNvSpPr>
          <p:nvPr>
            <p:ph type="body" sz="quarter" idx="13"/>
          </p:nvPr>
        </p:nvSpPr>
        <p:spPr/>
        <p:txBody>
          <a:bodyPr/>
          <a:lstStyle/>
          <a:p>
            <a:r>
              <a:rPr lang="en-GB" dirty="0"/>
              <a:t>Sonia Gomez Puente and Karolina </a:t>
            </a:r>
            <a:r>
              <a:rPr lang="en-GB"/>
              <a:t>Doulougeri – Miguel Bruns</a:t>
            </a:r>
          </a:p>
        </p:txBody>
      </p:sp>
      <p:sp>
        <p:nvSpPr>
          <p:cNvPr id="9" name="Tijdelijke aanduiding voor tekst 8"/>
          <p:cNvSpPr>
            <a:spLocks noGrp="1"/>
          </p:cNvSpPr>
          <p:nvPr>
            <p:ph type="body" sz="quarter" idx="14"/>
          </p:nvPr>
        </p:nvSpPr>
        <p:spPr/>
        <p:txBody>
          <a:bodyPr/>
          <a:lstStyle/>
          <a:p>
            <a:r>
              <a:rPr lang="en-GB"/>
              <a:t>Industrial Design </a:t>
            </a:r>
          </a:p>
        </p:txBody>
      </p:sp>
      <p:sp>
        <p:nvSpPr>
          <p:cNvPr id="2" name="Subtitle 1"/>
          <p:cNvSpPr>
            <a:spLocks noGrp="1"/>
          </p:cNvSpPr>
          <p:nvPr>
            <p:ph type="subTitle" idx="1"/>
          </p:nvPr>
        </p:nvSpPr>
        <p:spPr/>
        <p:txBody>
          <a:bodyPr/>
          <a:lstStyle/>
          <a:p>
            <a:r>
              <a:rPr lang="en-US" dirty="0"/>
              <a:t>24/02/2022</a:t>
            </a:r>
          </a:p>
        </p:txBody>
      </p:sp>
    </p:spTree>
    <p:extLst>
      <p:ext uri="{BB962C8B-B14F-4D97-AF65-F5344CB8AC3E}">
        <p14:creationId xmlns:p14="http://schemas.microsoft.com/office/powerpoint/2010/main" val="25973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Coaching in ID</a:t>
            </a:r>
          </a:p>
        </p:txBody>
      </p:sp>
      <p:sp>
        <p:nvSpPr>
          <p:cNvPr id="3" name="Slide Number Placeholder 2"/>
          <p:cNvSpPr>
            <a:spLocks noGrp="1"/>
          </p:cNvSpPr>
          <p:nvPr>
            <p:ph type="sldNum" sz="quarter" idx="12"/>
          </p:nvPr>
        </p:nvSpPr>
        <p:spPr/>
        <p:txBody>
          <a:bodyPr/>
          <a:lstStyle/>
          <a:p>
            <a:fld id="{359F84F4-FB15-43C5-B25B-653DF38535E4}" type="slidenum">
              <a:rPr lang="en-US" smtClean="0"/>
              <a:t>10</a:t>
            </a:fld>
            <a:endParaRPr lang="en-US"/>
          </a:p>
        </p:txBody>
      </p:sp>
      <p:sp>
        <p:nvSpPr>
          <p:cNvPr id="4" name="Rectangle 3"/>
          <p:cNvSpPr/>
          <p:nvPr/>
        </p:nvSpPr>
        <p:spPr>
          <a:xfrm>
            <a:off x="5071274" y="1314363"/>
            <a:ext cx="3950372" cy="1131079"/>
          </a:xfrm>
          <a:prstGeom prst="rect">
            <a:avLst/>
          </a:prstGeom>
        </p:spPr>
        <p:txBody>
          <a:bodyPr wrap="square">
            <a:spAutoFit/>
          </a:bodyPr>
          <a:lstStyle/>
          <a:p>
            <a:r>
              <a:rPr lang="en-US" i="1">
                <a:solidFill>
                  <a:srgbClr val="000000"/>
                </a:solidFill>
                <a:latin typeface="Calibri" panose="020F0502020204030204" pitchFamily="34" charset="0"/>
              </a:rPr>
              <a:t>“There are multiple iterations. Plan them out. You have to sit down and unpack with each other. Think of the methodology, the other job is to develop a mechanism of what you have done and what you’re going to do…” (expert coach)</a:t>
            </a:r>
            <a:endParaRPr lang="en-US" i="1"/>
          </a:p>
        </p:txBody>
      </p:sp>
      <p:sp>
        <p:nvSpPr>
          <p:cNvPr id="6" name="TextBox 5"/>
          <p:cNvSpPr txBox="1"/>
          <p:nvPr/>
        </p:nvSpPr>
        <p:spPr>
          <a:xfrm>
            <a:off x="5071288" y="1014281"/>
            <a:ext cx="1363771" cy="300082"/>
          </a:xfrm>
          <a:prstGeom prst="rect">
            <a:avLst/>
          </a:prstGeom>
          <a:noFill/>
        </p:spPr>
        <p:txBody>
          <a:bodyPr wrap="none" rtlCol="0">
            <a:spAutoFit/>
          </a:bodyPr>
          <a:lstStyle/>
          <a:p>
            <a:r>
              <a:rPr lang="en-US" b="1">
                <a:solidFill>
                  <a:schemeClr val="tx2"/>
                </a:solidFill>
              </a:rPr>
              <a:t>Set expectations</a:t>
            </a:r>
          </a:p>
        </p:txBody>
      </p:sp>
      <p:sp>
        <p:nvSpPr>
          <p:cNvPr id="8" name="Rectangle 7"/>
          <p:cNvSpPr/>
          <p:nvPr/>
        </p:nvSpPr>
        <p:spPr>
          <a:xfrm>
            <a:off x="353432" y="2535757"/>
            <a:ext cx="4572000" cy="1338828"/>
          </a:xfrm>
          <a:prstGeom prst="rect">
            <a:avLst/>
          </a:prstGeom>
        </p:spPr>
        <p:txBody>
          <a:bodyPr>
            <a:spAutoFit/>
          </a:bodyPr>
          <a:lstStyle/>
          <a:p>
            <a:r>
              <a:rPr lang="en-GB" i="1">
                <a:solidFill>
                  <a:srgbClr val="000000"/>
                </a:solidFill>
                <a:latin typeface="Calibri" panose="020F0502020204030204" pitchFamily="34" charset="0"/>
              </a:rPr>
              <a:t>“So I think that's, that's one of the first things to changing that perspective, that you're not doing it to pass to pass courses, but to develop your to develop yourself and to see, what you want to what you want to learn from it, and how its contributes to your, to your development” (expert coach)</a:t>
            </a:r>
            <a:endParaRPr lang="en-US" i="1"/>
          </a:p>
        </p:txBody>
      </p:sp>
      <p:sp>
        <p:nvSpPr>
          <p:cNvPr id="9" name="TextBox 8"/>
          <p:cNvSpPr txBox="1"/>
          <p:nvPr/>
        </p:nvSpPr>
        <p:spPr>
          <a:xfrm>
            <a:off x="353432" y="2235675"/>
            <a:ext cx="3309176" cy="300082"/>
          </a:xfrm>
          <a:prstGeom prst="rect">
            <a:avLst/>
          </a:prstGeom>
          <a:noFill/>
        </p:spPr>
        <p:txBody>
          <a:bodyPr wrap="none" rtlCol="0">
            <a:spAutoFit/>
          </a:bodyPr>
          <a:lstStyle/>
          <a:p>
            <a:r>
              <a:rPr lang="en-US" b="1">
                <a:solidFill>
                  <a:schemeClr val="tx2"/>
                </a:solidFill>
              </a:rPr>
              <a:t>Change perspective from doing to learning</a:t>
            </a:r>
          </a:p>
        </p:txBody>
      </p:sp>
      <p:sp>
        <p:nvSpPr>
          <p:cNvPr id="10" name="Rectangle 9"/>
          <p:cNvSpPr/>
          <p:nvPr/>
        </p:nvSpPr>
        <p:spPr>
          <a:xfrm>
            <a:off x="307526" y="836376"/>
            <a:ext cx="4327974" cy="1338828"/>
          </a:xfrm>
          <a:prstGeom prst="rect">
            <a:avLst/>
          </a:prstGeom>
        </p:spPr>
        <p:txBody>
          <a:bodyPr wrap="square">
            <a:spAutoFit/>
          </a:bodyPr>
          <a:lstStyle/>
          <a:p>
            <a:r>
              <a:rPr lang="en-US" i="1">
                <a:solidFill>
                  <a:srgbClr val="000000"/>
                </a:solidFill>
                <a:latin typeface="Calibri" panose="020F0502020204030204" pitchFamily="34" charset="0"/>
              </a:rPr>
              <a:t>So some of the students will stick on a very specific idea, usually the first idea they had. So that means they didn't the dig much survey on this domain. So that's why as a coach, I will ask a lot of critical questions for the student to explain, “why you want to do this?” and maybe suggest he can go some different directions (novice coach)</a:t>
            </a:r>
            <a:endParaRPr lang="en-US" i="1"/>
          </a:p>
        </p:txBody>
      </p:sp>
      <p:sp>
        <p:nvSpPr>
          <p:cNvPr id="11" name="TextBox 10"/>
          <p:cNvSpPr txBox="1"/>
          <p:nvPr/>
        </p:nvSpPr>
        <p:spPr>
          <a:xfrm>
            <a:off x="353432" y="593483"/>
            <a:ext cx="4012573" cy="300082"/>
          </a:xfrm>
          <a:prstGeom prst="rect">
            <a:avLst/>
          </a:prstGeom>
          <a:noFill/>
        </p:spPr>
        <p:txBody>
          <a:bodyPr wrap="none" rtlCol="0">
            <a:spAutoFit/>
          </a:bodyPr>
          <a:lstStyle/>
          <a:p>
            <a:r>
              <a:rPr lang="en-US" b="1">
                <a:solidFill>
                  <a:schemeClr val="tx2"/>
                </a:solidFill>
              </a:rPr>
              <a:t>Asking critical questions to foster articulating of ideas</a:t>
            </a:r>
          </a:p>
        </p:txBody>
      </p:sp>
      <p:sp>
        <p:nvSpPr>
          <p:cNvPr id="12" name="Rectangle 11"/>
          <p:cNvSpPr/>
          <p:nvPr/>
        </p:nvSpPr>
        <p:spPr>
          <a:xfrm>
            <a:off x="4572000" y="3528739"/>
            <a:ext cx="4572000" cy="1338828"/>
          </a:xfrm>
          <a:prstGeom prst="rect">
            <a:avLst/>
          </a:prstGeom>
        </p:spPr>
        <p:txBody>
          <a:bodyPr>
            <a:spAutoFit/>
          </a:bodyPr>
          <a:lstStyle/>
          <a:p>
            <a:r>
              <a:rPr lang="en-US" i="1">
                <a:solidFill>
                  <a:srgbClr val="000000"/>
                </a:solidFill>
                <a:latin typeface="Calibri" panose="020F0502020204030204" pitchFamily="34" charset="0"/>
              </a:rPr>
              <a:t>But I also always try to then come up with a richness of possible ideas. Because if I come up with one suggestion, you know that next week, they have adopted that idea and come up with should take over your idea and continue with that. Whereas it's not meant to say this is what you should do (expert)​</a:t>
            </a:r>
            <a:endParaRPr lang="en-US" i="1"/>
          </a:p>
        </p:txBody>
      </p:sp>
      <p:sp>
        <p:nvSpPr>
          <p:cNvPr id="13" name="TextBox 12"/>
          <p:cNvSpPr txBox="1"/>
          <p:nvPr/>
        </p:nvSpPr>
        <p:spPr>
          <a:xfrm>
            <a:off x="4572000" y="3228657"/>
            <a:ext cx="1212191" cy="300082"/>
          </a:xfrm>
          <a:prstGeom prst="rect">
            <a:avLst/>
          </a:prstGeom>
          <a:noFill/>
        </p:spPr>
        <p:txBody>
          <a:bodyPr wrap="none" rtlCol="0">
            <a:spAutoFit/>
          </a:bodyPr>
          <a:lstStyle/>
          <a:p>
            <a:r>
              <a:rPr lang="en-US" b="1">
                <a:solidFill>
                  <a:schemeClr val="tx2"/>
                </a:solidFill>
              </a:rPr>
              <a:t>Multiple ideas</a:t>
            </a:r>
          </a:p>
        </p:txBody>
      </p:sp>
      <p:sp>
        <p:nvSpPr>
          <p:cNvPr id="14" name="Rectangle 13"/>
          <p:cNvSpPr/>
          <p:nvPr/>
        </p:nvSpPr>
        <p:spPr>
          <a:xfrm>
            <a:off x="353432" y="103102"/>
            <a:ext cx="2551981" cy="461665"/>
          </a:xfrm>
          <a:prstGeom prst="rect">
            <a:avLst/>
          </a:prstGeom>
        </p:spPr>
        <p:txBody>
          <a:bodyPr wrap="none">
            <a:spAutoFit/>
          </a:bodyPr>
          <a:lstStyle/>
          <a:p>
            <a:pPr fontAlgn="t"/>
            <a:r>
              <a:rPr lang="en-US" sz="2400" b="1">
                <a:solidFill>
                  <a:prstClr val="black"/>
                </a:solidFill>
                <a:latin typeface="+mj-lt"/>
                <a:ea typeface="+mj-ea"/>
                <a:cs typeface="+mj-cs"/>
              </a:rPr>
              <a:t>Coaching practices</a:t>
            </a:r>
          </a:p>
        </p:txBody>
      </p:sp>
    </p:spTree>
    <p:extLst>
      <p:ext uri="{BB962C8B-B14F-4D97-AF65-F5344CB8AC3E}">
        <p14:creationId xmlns:p14="http://schemas.microsoft.com/office/powerpoint/2010/main" val="19310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Coaching in ID</a:t>
            </a:r>
          </a:p>
        </p:txBody>
      </p:sp>
      <p:sp>
        <p:nvSpPr>
          <p:cNvPr id="3" name="Slide Number Placeholder 2"/>
          <p:cNvSpPr>
            <a:spLocks noGrp="1"/>
          </p:cNvSpPr>
          <p:nvPr>
            <p:ph type="sldNum" sz="quarter" idx="12"/>
          </p:nvPr>
        </p:nvSpPr>
        <p:spPr/>
        <p:txBody>
          <a:bodyPr/>
          <a:lstStyle/>
          <a:p>
            <a:fld id="{359F84F4-FB15-43C5-B25B-653DF38535E4}" type="slidenum">
              <a:rPr lang="en-US" smtClean="0"/>
              <a:t>11</a:t>
            </a:fld>
            <a:endParaRPr lang="en-US"/>
          </a:p>
        </p:txBody>
      </p:sp>
      <p:sp>
        <p:nvSpPr>
          <p:cNvPr id="8" name="Rectangle 7"/>
          <p:cNvSpPr/>
          <p:nvPr/>
        </p:nvSpPr>
        <p:spPr>
          <a:xfrm>
            <a:off x="191027" y="580963"/>
            <a:ext cx="4745611" cy="2031325"/>
          </a:xfrm>
          <a:prstGeom prst="rect">
            <a:avLst/>
          </a:prstGeom>
          <a:solidFill>
            <a:schemeClr val="bg1"/>
          </a:solidFill>
        </p:spPr>
        <p:txBody>
          <a:bodyPr wrap="square">
            <a:spAutoFit/>
          </a:bodyPr>
          <a:lstStyle/>
          <a:p>
            <a:pPr fontAlgn="t"/>
            <a:r>
              <a:rPr lang="en-GB" sz="1400" b="1">
                <a:solidFill>
                  <a:schemeClr val="tx2"/>
                </a:solidFill>
              </a:rPr>
              <a:t>Students’ level of experience</a:t>
            </a:r>
          </a:p>
          <a:p>
            <a:pPr fontAlgn="t"/>
            <a:r>
              <a:rPr lang="en-GB" sz="1400" i="1"/>
              <a:t>In the lower year, during idea generation, coaching is very much needed. In the last part, where they're they' re building prototypes and stuff, there is less coaching needed, because it's mainly it's clearer what needs to be done. And in the higher year projects, it's mainly seeing the bigger picture and making them see the bigger picture and have them not drown in details, elements of the process or in detailed expertise areas (expert coach).</a:t>
            </a:r>
          </a:p>
        </p:txBody>
      </p:sp>
      <p:sp>
        <p:nvSpPr>
          <p:cNvPr id="9" name="Rectangle 8"/>
          <p:cNvSpPr/>
          <p:nvPr/>
        </p:nvSpPr>
        <p:spPr>
          <a:xfrm>
            <a:off x="5023591" y="1316134"/>
            <a:ext cx="4008212" cy="1815882"/>
          </a:xfrm>
          <a:prstGeom prst="rect">
            <a:avLst/>
          </a:prstGeom>
        </p:spPr>
        <p:txBody>
          <a:bodyPr wrap="square">
            <a:spAutoFit/>
          </a:bodyPr>
          <a:lstStyle/>
          <a:p>
            <a:pPr fontAlgn="t"/>
            <a:r>
              <a:rPr lang="en-GB" sz="1400" b="1">
                <a:solidFill>
                  <a:schemeClr val="tx2"/>
                </a:solidFill>
              </a:rPr>
              <a:t>Group versus individual projects</a:t>
            </a:r>
          </a:p>
          <a:p>
            <a:pPr fontAlgn="t"/>
            <a:r>
              <a:rPr lang="en-GB" sz="1400" i="1"/>
              <a:t>So I think with group projects, it's just easier, like students have more experience doing group projects. And if it's individual projects, you really have to think along with them. Right, like, so what did you do before on your prior projects? What are your interests? What did you like about them? (novice coach).</a:t>
            </a:r>
          </a:p>
        </p:txBody>
      </p:sp>
      <p:sp>
        <p:nvSpPr>
          <p:cNvPr id="10" name="Rectangle 9"/>
          <p:cNvSpPr/>
          <p:nvPr/>
        </p:nvSpPr>
        <p:spPr>
          <a:xfrm>
            <a:off x="126221" y="2964248"/>
            <a:ext cx="4572000" cy="1600438"/>
          </a:xfrm>
          <a:prstGeom prst="rect">
            <a:avLst/>
          </a:prstGeom>
        </p:spPr>
        <p:txBody>
          <a:bodyPr>
            <a:spAutoFit/>
          </a:bodyPr>
          <a:lstStyle/>
          <a:p>
            <a:pPr fontAlgn="t">
              <a:tabLst>
                <a:tab pos="149225" algn="l"/>
                <a:tab pos="2171700" algn="l"/>
              </a:tabLst>
            </a:pPr>
            <a:r>
              <a:rPr lang="en-GB" sz="1400" b="1">
                <a:solidFill>
                  <a:schemeClr val="tx2"/>
                </a:solidFill>
              </a:rPr>
              <a:t>Open-ended versus defined project</a:t>
            </a:r>
          </a:p>
          <a:p>
            <a:pPr fontAlgn="t">
              <a:tabLst>
                <a:tab pos="149225" algn="l"/>
                <a:tab pos="2171700" algn="l"/>
              </a:tabLst>
            </a:pPr>
            <a:r>
              <a:rPr lang="en-GB" sz="1400" i="1"/>
              <a:t>So they get a specific brief on what they have to design. And very easy when it’s very detailed. But it depends on the level of students, right? bachelor, they need more guidance masters a bit less, If it’s really broad, you need to definitely guide them a bit. Give them at least two three different options on what they could do (novice coach).</a:t>
            </a:r>
          </a:p>
        </p:txBody>
      </p:sp>
      <p:sp>
        <p:nvSpPr>
          <p:cNvPr id="11" name="Rectangle 10"/>
          <p:cNvSpPr/>
          <p:nvPr/>
        </p:nvSpPr>
        <p:spPr>
          <a:xfrm>
            <a:off x="250134" y="136277"/>
            <a:ext cx="8017708" cy="461665"/>
          </a:xfrm>
          <a:prstGeom prst="rect">
            <a:avLst/>
          </a:prstGeom>
        </p:spPr>
        <p:txBody>
          <a:bodyPr wrap="none">
            <a:spAutoFit/>
          </a:bodyPr>
          <a:lstStyle/>
          <a:p>
            <a:pPr lvl="0" fontAlgn="t">
              <a:defRPr lang="en-US" sz="3300" b="1" i="0" u="none" strike="noStrike" kern="1200" spc="0" baseline="0">
                <a:solidFill>
                  <a:prstClr val="black"/>
                </a:solidFill>
                <a:latin typeface="+mj-lt"/>
                <a:ea typeface="+mj-ea"/>
                <a:cs typeface="+mj-cs"/>
              </a:defRPr>
            </a:pPr>
            <a:r>
              <a:rPr lang="en-US" sz="2400" b="1">
                <a:latin typeface="+mj-lt"/>
                <a:ea typeface="+mj-ea"/>
                <a:cs typeface="+mj-cs"/>
              </a:rPr>
              <a:t>Student and contextual factors influencing coaches’ approach</a:t>
            </a:r>
          </a:p>
        </p:txBody>
      </p:sp>
    </p:spTree>
    <p:extLst>
      <p:ext uri="{BB962C8B-B14F-4D97-AF65-F5344CB8AC3E}">
        <p14:creationId xmlns:p14="http://schemas.microsoft.com/office/powerpoint/2010/main" val="188311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Coaching in ID</a:t>
            </a:r>
          </a:p>
        </p:txBody>
      </p:sp>
      <p:sp>
        <p:nvSpPr>
          <p:cNvPr id="3" name="Slide Number Placeholder 2"/>
          <p:cNvSpPr>
            <a:spLocks noGrp="1"/>
          </p:cNvSpPr>
          <p:nvPr>
            <p:ph type="sldNum" sz="quarter" idx="12"/>
          </p:nvPr>
        </p:nvSpPr>
        <p:spPr/>
        <p:txBody>
          <a:bodyPr/>
          <a:lstStyle/>
          <a:p>
            <a:fld id="{359F84F4-FB15-43C5-B25B-653DF38535E4}" type="slidenum">
              <a:rPr lang="en-US" smtClean="0"/>
              <a:t>12</a:t>
            </a:fld>
            <a:endParaRPr lang="en-US"/>
          </a:p>
        </p:txBody>
      </p:sp>
      <p:sp>
        <p:nvSpPr>
          <p:cNvPr id="4" name="Rectangle 3"/>
          <p:cNvSpPr/>
          <p:nvPr/>
        </p:nvSpPr>
        <p:spPr>
          <a:xfrm>
            <a:off x="221588" y="647670"/>
            <a:ext cx="4572000" cy="1600438"/>
          </a:xfrm>
          <a:prstGeom prst="rect">
            <a:avLst/>
          </a:prstGeom>
        </p:spPr>
        <p:txBody>
          <a:bodyPr>
            <a:spAutoFit/>
          </a:bodyPr>
          <a:lstStyle/>
          <a:p>
            <a:r>
              <a:rPr lang="en-US" sz="1400" b="1">
                <a:solidFill>
                  <a:schemeClr val="tx2"/>
                </a:solidFill>
              </a:rPr>
              <a:t>General guidance on design process</a:t>
            </a:r>
            <a:endParaRPr lang="en-US" sz="1400" i="1"/>
          </a:p>
          <a:p>
            <a:r>
              <a:rPr lang="en-US" sz="1400" i="1"/>
              <a:t>“Coaches expect that students come up with question but students need more guidance- they might feel lost if coach answers only their own question” (bachelor student)</a:t>
            </a:r>
          </a:p>
          <a:p>
            <a:r>
              <a:rPr lang="en-US" sz="1400"/>
              <a:t> </a:t>
            </a:r>
          </a:p>
          <a:p>
            <a:r>
              <a:rPr lang="en-US" sz="1400" i="1"/>
              <a:t>“Students might need support to formulate other questions or to adopt multiple perspectives” (bachelor student)</a:t>
            </a:r>
            <a:endParaRPr lang="en-US" sz="1400" i="1">
              <a:latin typeface="Times New Roman" panose="02020603050405020304" pitchFamily="18" charset="0"/>
              <a:ea typeface="PMingLiU"/>
            </a:endParaRPr>
          </a:p>
        </p:txBody>
      </p:sp>
      <p:sp>
        <p:nvSpPr>
          <p:cNvPr id="5" name="Rectangle 4"/>
          <p:cNvSpPr/>
          <p:nvPr/>
        </p:nvSpPr>
        <p:spPr>
          <a:xfrm>
            <a:off x="5104932" y="647670"/>
            <a:ext cx="3660405" cy="1384995"/>
          </a:xfrm>
          <a:prstGeom prst="rect">
            <a:avLst/>
          </a:prstGeom>
        </p:spPr>
        <p:txBody>
          <a:bodyPr wrap="square">
            <a:spAutoFit/>
          </a:bodyPr>
          <a:lstStyle/>
          <a:p>
            <a:r>
              <a:rPr lang="en-US" sz="1400" b="1">
                <a:solidFill>
                  <a:schemeClr val="tx2"/>
                </a:solidFill>
              </a:rPr>
              <a:t>Decision Making</a:t>
            </a:r>
          </a:p>
          <a:p>
            <a:r>
              <a:rPr lang="en-US" sz="1400" i="1"/>
              <a:t>“FBP projects are harder for students- students need more support- emotional or practical- students more experience but first time working alone- decision making very difficult” (FBP student)</a:t>
            </a:r>
            <a:endParaRPr lang="en-US" sz="1400" i="1">
              <a:latin typeface="Times New Roman" panose="02020603050405020304" pitchFamily="18" charset="0"/>
              <a:ea typeface="PMingLiU"/>
            </a:endParaRPr>
          </a:p>
        </p:txBody>
      </p:sp>
      <p:sp>
        <p:nvSpPr>
          <p:cNvPr id="6" name="Rectangle 5"/>
          <p:cNvSpPr/>
          <p:nvPr/>
        </p:nvSpPr>
        <p:spPr>
          <a:xfrm>
            <a:off x="221588" y="2616220"/>
            <a:ext cx="3105033" cy="954107"/>
          </a:xfrm>
          <a:prstGeom prst="rect">
            <a:avLst/>
          </a:prstGeom>
        </p:spPr>
        <p:txBody>
          <a:bodyPr wrap="square">
            <a:spAutoFit/>
          </a:bodyPr>
          <a:lstStyle/>
          <a:p>
            <a:r>
              <a:rPr lang="en-US" sz="1400" b="1">
                <a:solidFill>
                  <a:schemeClr val="tx2"/>
                </a:solidFill>
              </a:rPr>
              <a:t>Encouragement and motivation</a:t>
            </a:r>
          </a:p>
          <a:p>
            <a:r>
              <a:rPr lang="en-US" sz="1400" i="1"/>
              <a:t>“It is nice if you see the coach really passionate about your project. It give you energy”. </a:t>
            </a:r>
            <a:endParaRPr lang="en-US" sz="1400" i="1">
              <a:latin typeface="Times New Roman" panose="02020603050405020304" pitchFamily="18" charset="0"/>
              <a:ea typeface="PMingLiU"/>
            </a:endParaRPr>
          </a:p>
        </p:txBody>
      </p:sp>
      <p:sp>
        <p:nvSpPr>
          <p:cNvPr id="7" name="Rectangle 6"/>
          <p:cNvSpPr/>
          <p:nvPr/>
        </p:nvSpPr>
        <p:spPr>
          <a:xfrm>
            <a:off x="250134" y="136277"/>
            <a:ext cx="2945102" cy="461665"/>
          </a:xfrm>
          <a:prstGeom prst="rect">
            <a:avLst/>
          </a:prstGeom>
        </p:spPr>
        <p:txBody>
          <a:bodyPr wrap="none">
            <a:spAutoFit/>
          </a:bodyPr>
          <a:lstStyle/>
          <a:p>
            <a:pPr lvl="0" fontAlgn="t">
              <a:defRPr lang="en-US" sz="3300" b="1" i="0" u="none" strike="noStrike" kern="1200" spc="0" baseline="0">
                <a:solidFill>
                  <a:prstClr val="black"/>
                </a:solidFill>
                <a:latin typeface="+mj-lt"/>
                <a:ea typeface="+mj-ea"/>
                <a:cs typeface="+mj-cs"/>
              </a:defRPr>
            </a:pPr>
            <a:r>
              <a:rPr lang="en-US" sz="2400" b="1">
                <a:latin typeface="+mj-lt"/>
                <a:ea typeface="+mj-ea"/>
                <a:cs typeface="+mj-cs"/>
              </a:rPr>
              <a:t>Students’ perspective</a:t>
            </a:r>
          </a:p>
        </p:txBody>
      </p:sp>
    </p:spTree>
    <p:extLst>
      <p:ext uri="{BB962C8B-B14F-4D97-AF65-F5344CB8AC3E}">
        <p14:creationId xmlns:p14="http://schemas.microsoft.com/office/powerpoint/2010/main" val="373915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33D9-0392-4376-B548-E396DF9E47E2}"/>
              </a:ext>
            </a:extLst>
          </p:cNvPr>
          <p:cNvSpPr txBox="1">
            <a:spLocks/>
          </p:cNvSpPr>
          <p:nvPr/>
        </p:nvSpPr>
        <p:spPr>
          <a:xfrm>
            <a:off x="628650" y="273844"/>
            <a:ext cx="7886700" cy="4405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t>Conclusions: Coaches</a:t>
            </a:r>
          </a:p>
        </p:txBody>
      </p:sp>
      <p:sp>
        <p:nvSpPr>
          <p:cNvPr id="3" name="Title 1">
            <a:extLst>
              <a:ext uri="{FF2B5EF4-FFF2-40B4-BE49-F238E27FC236}">
                <a16:creationId xmlns:a16="http://schemas.microsoft.com/office/drawing/2014/main" id="{F9D9247D-C9F1-47B7-95B7-C7BD6B17E9D8}"/>
              </a:ext>
            </a:extLst>
          </p:cNvPr>
          <p:cNvSpPr txBox="1">
            <a:spLocks/>
          </p:cNvSpPr>
          <p:nvPr/>
        </p:nvSpPr>
        <p:spPr>
          <a:xfrm>
            <a:off x="635794" y="923926"/>
            <a:ext cx="7886700" cy="4405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b="1"/>
          </a:p>
        </p:txBody>
      </p:sp>
      <p:sp>
        <p:nvSpPr>
          <p:cNvPr id="4" name="Title 1">
            <a:extLst>
              <a:ext uri="{FF2B5EF4-FFF2-40B4-BE49-F238E27FC236}">
                <a16:creationId xmlns:a16="http://schemas.microsoft.com/office/drawing/2014/main" id="{78F4F908-0603-4CAD-BD3F-7483D5F88830}"/>
              </a:ext>
            </a:extLst>
          </p:cNvPr>
          <p:cNvSpPr txBox="1">
            <a:spLocks/>
          </p:cNvSpPr>
          <p:nvPr/>
        </p:nvSpPr>
        <p:spPr>
          <a:xfrm>
            <a:off x="685800" y="1002506"/>
            <a:ext cx="7886700" cy="403383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a:latin typeface="+mn-lt"/>
              </a:rPr>
              <a:t>Expert coaches:</a:t>
            </a:r>
            <a:endParaRPr lang="en-US"/>
          </a:p>
          <a:p>
            <a:pPr marL="342900" indent="-342900">
              <a:buFont typeface="Arial" panose="020B0604020202020204" pitchFamily="34" charset="0"/>
              <a:buChar char="•"/>
            </a:pPr>
            <a:r>
              <a:rPr lang="en-US" sz="1500">
                <a:latin typeface="+mn-lt"/>
              </a:rPr>
              <a:t>Monitor more often the planning and tasks of students.</a:t>
            </a:r>
            <a:endParaRPr lang="en-US" sz="1500">
              <a:latin typeface="+mn-lt"/>
              <a:cs typeface="Calibri"/>
            </a:endParaRPr>
          </a:p>
          <a:p>
            <a:pPr marL="342900" indent="-342900">
              <a:buFont typeface="Arial" panose="020B0604020202020204" pitchFamily="34" charset="0"/>
              <a:buChar char="•"/>
            </a:pPr>
            <a:r>
              <a:rPr lang="en-US" sz="1500">
                <a:latin typeface="+mn-lt"/>
              </a:rPr>
              <a:t>Can coach projects beyond their expertise areas/knowledge.</a:t>
            </a:r>
            <a:endParaRPr lang="en-US" sz="1500">
              <a:latin typeface="+mn-lt"/>
              <a:cs typeface="Calibri"/>
            </a:endParaRPr>
          </a:p>
          <a:p>
            <a:pPr marL="342900" indent="-342900">
              <a:buFont typeface="Arial" panose="020B0604020202020204" pitchFamily="34" charset="0"/>
              <a:buChar char="•"/>
            </a:pPr>
            <a:r>
              <a:rPr lang="en-US" sz="1500">
                <a:latin typeface="+mn-lt"/>
              </a:rPr>
              <a:t>Important to get students to look at the problem from different perspectives.</a:t>
            </a:r>
            <a:endParaRPr lang="en-US" sz="1500">
              <a:latin typeface="+mn-lt"/>
              <a:cs typeface="Calibri"/>
            </a:endParaRPr>
          </a:p>
          <a:p>
            <a:pPr marL="342900" indent="-342900">
              <a:buFont typeface="Arial" panose="020B0604020202020204" pitchFamily="34" charset="0"/>
              <a:buChar char="•"/>
            </a:pPr>
            <a:r>
              <a:rPr lang="en-US" sz="1500">
                <a:latin typeface="+mn-lt"/>
              </a:rPr>
              <a:t>Motivation from coach.</a:t>
            </a:r>
            <a:endParaRPr lang="en-US" sz="1500">
              <a:latin typeface="+mn-lt"/>
              <a:cs typeface="Calibri"/>
            </a:endParaRPr>
          </a:p>
          <a:p>
            <a:pPr marL="342900" indent="-342900">
              <a:buFont typeface="Arial" panose="020B0604020202020204" pitchFamily="34" charset="0"/>
              <a:buChar char="•"/>
            </a:pPr>
            <a:r>
              <a:rPr lang="en-US" sz="1500">
                <a:latin typeface="+mn-lt"/>
              </a:rPr>
              <a:t>Culture of reflection: helping students reflect on process.</a:t>
            </a:r>
            <a:endParaRPr lang="en-US" sz="1500">
              <a:latin typeface="+mn-lt"/>
              <a:cs typeface="Calibri"/>
            </a:endParaRPr>
          </a:p>
          <a:p>
            <a:pPr marL="342900" indent="-342900">
              <a:buFont typeface="Arial" panose="020B0604020202020204" pitchFamily="34" charset="0"/>
              <a:buChar char="•"/>
            </a:pPr>
            <a:r>
              <a:rPr lang="en-US" sz="1500">
                <a:latin typeface="+mn-lt"/>
              </a:rPr>
              <a:t>Big picture while paying attention to details: Is it connected to initial phase/idea?</a:t>
            </a:r>
            <a:endParaRPr lang="en-US" sz="1500">
              <a:latin typeface="+mn-lt"/>
              <a:cs typeface="Calibri"/>
            </a:endParaRPr>
          </a:p>
          <a:p>
            <a:pPr marL="342900" indent="-342900">
              <a:buFont typeface="Arial" panose="020B0604020202020204" pitchFamily="34" charset="0"/>
              <a:buChar char="•"/>
            </a:pPr>
            <a:endParaRPr lang="en-US" sz="1500">
              <a:cs typeface="Calibri"/>
            </a:endParaRPr>
          </a:p>
          <a:p>
            <a:pPr marL="342900" indent="-342900">
              <a:buFont typeface="Arial" panose="020B0604020202020204" pitchFamily="34" charset="0"/>
              <a:buChar char="•"/>
            </a:pPr>
            <a:endParaRPr lang="en-US" sz="1500">
              <a:cs typeface="Calibri"/>
            </a:endParaRPr>
          </a:p>
          <a:p>
            <a:r>
              <a:rPr lang="en-US" sz="1500" b="1">
                <a:cs typeface="Calibri"/>
              </a:rPr>
              <a:t>Novice coaches:</a:t>
            </a:r>
            <a:endParaRPr lang="en-US" sz="1500">
              <a:ea typeface="+mj-lt"/>
              <a:cs typeface="+mj-lt"/>
            </a:endParaRPr>
          </a:p>
          <a:p>
            <a:pPr marL="342900" indent="-342900">
              <a:buFont typeface="Arial" panose="020B0604020202020204" pitchFamily="34" charset="0"/>
              <a:buChar char="•"/>
            </a:pPr>
            <a:r>
              <a:rPr lang="en-US" sz="1500">
                <a:latin typeface="+mn-lt"/>
              </a:rPr>
              <a:t>For new teachers: ‘hidden knowledge’ and not always tangible or easy to perceive, e.g.  assessment system.</a:t>
            </a:r>
          </a:p>
          <a:p>
            <a:pPr marL="342900" indent="-342900">
              <a:buFont typeface="Arial" panose="020B0604020202020204" pitchFamily="34" charset="0"/>
              <a:buChar char="•"/>
            </a:pPr>
            <a:r>
              <a:rPr lang="en-US" sz="1500">
                <a:latin typeface="+mn-lt"/>
              </a:rPr>
              <a:t>Want to coach projects in which they have expertise. “If student fails I have failed as well”. </a:t>
            </a:r>
          </a:p>
          <a:p>
            <a:pPr marL="342900" indent="-342900">
              <a:buFont typeface="Arial" panose="020B0604020202020204" pitchFamily="34" charset="0"/>
              <a:buChar char="•"/>
            </a:pPr>
            <a:r>
              <a:rPr lang="en-US" sz="1500">
                <a:latin typeface="+mn-lt"/>
              </a:rPr>
              <a:t>Link novice students to 'experienced buddies'. </a:t>
            </a:r>
          </a:p>
          <a:p>
            <a:pPr marL="213995" indent="-213995">
              <a:buFont typeface="Arial" panose="020B0604020202020204" pitchFamily="34" charset="0"/>
              <a:buChar char="•"/>
            </a:pPr>
            <a:endParaRPr lang="en-US" sz="2100" b="1">
              <a:cs typeface="Calibri"/>
            </a:endParaRPr>
          </a:p>
          <a:p>
            <a:pPr marL="213995" indent="-213995">
              <a:buFont typeface="Arial" panose="020B0604020202020204" pitchFamily="34" charset="0"/>
              <a:buChar char="•"/>
            </a:pPr>
            <a:endParaRPr lang="en-US" sz="2100" b="1">
              <a:cs typeface="Calibri"/>
            </a:endParaRPr>
          </a:p>
          <a:p>
            <a:pPr marL="213995" indent="-213995">
              <a:buFont typeface="Arial" panose="020B0604020202020204" pitchFamily="34" charset="0"/>
              <a:buChar char="•"/>
            </a:pPr>
            <a:endParaRPr lang="en-US" sz="2100" b="1">
              <a:cs typeface="Calibri"/>
            </a:endParaRPr>
          </a:p>
          <a:p>
            <a:endParaRPr lang="en-US" sz="3300" b="1">
              <a:cs typeface="Calibri"/>
            </a:endParaRPr>
          </a:p>
        </p:txBody>
      </p:sp>
      <p:sp>
        <p:nvSpPr>
          <p:cNvPr id="5" name="Footer Placeholder 1">
            <a:extLst>
              <a:ext uri="{FF2B5EF4-FFF2-40B4-BE49-F238E27FC236}">
                <a16:creationId xmlns:a16="http://schemas.microsoft.com/office/drawing/2014/main" id="{33468883-7335-4E89-ACE5-D4436EC59637}"/>
              </a:ext>
            </a:extLst>
          </p:cNvPr>
          <p:cNvSpPr>
            <a:spLocks noGrp="1"/>
          </p:cNvSpPr>
          <p:nvPr>
            <p:ph type="ftr" sz="quarter" idx="11"/>
          </p:nvPr>
        </p:nvSpPr>
        <p:spPr>
          <a:xfrm>
            <a:off x="1114426" y="4568400"/>
            <a:ext cx="7042149" cy="576000"/>
          </a:xfrm>
        </p:spPr>
        <p:txBody>
          <a:bodyPr/>
          <a:lstStyle/>
          <a:p>
            <a:r>
              <a:rPr lang="en-US"/>
              <a:t>Coaching in ID</a:t>
            </a:r>
          </a:p>
        </p:txBody>
      </p:sp>
      <p:sp>
        <p:nvSpPr>
          <p:cNvPr id="6" name="Slide Number Placeholder 5"/>
          <p:cNvSpPr>
            <a:spLocks noGrp="1"/>
          </p:cNvSpPr>
          <p:nvPr>
            <p:ph type="sldNum" sz="quarter" idx="12"/>
          </p:nvPr>
        </p:nvSpPr>
        <p:spPr/>
        <p:txBody>
          <a:bodyPr/>
          <a:lstStyle/>
          <a:p>
            <a:fld id="{359F84F4-FB15-43C5-B25B-653DF38535E4}" type="slidenum">
              <a:rPr lang="en-US" smtClean="0"/>
              <a:t>13</a:t>
            </a:fld>
            <a:endParaRPr lang="en-US"/>
          </a:p>
        </p:txBody>
      </p:sp>
    </p:spTree>
    <p:extLst>
      <p:ext uri="{BB962C8B-B14F-4D97-AF65-F5344CB8AC3E}">
        <p14:creationId xmlns:p14="http://schemas.microsoft.com/office/powerpoint/2010/main" val="35501512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33468883-7335-4E89-ACE5-D4436EC59637}"/>
              </a:ext>
            </a:extLst>
          </p:cNvPr>
          <p:cNvSpPr>
            <a:spLocks noGrp="1"/>
          </p:cNvSpPr>
          <p:nvPr>
            <p:ph type="ftr" sz="quarter" idx="11"/>
          </p:nvPr>
        </p:nvSpPr>
        <p:spPr>
          <a:xfrm>
            <a:off x="1114426" y="4568400"/>
            <a:ext cx="7042149" cy="576000"/>
          </a:xfrm>
        </p:spPr>
        <p:txBody>
          <a:bodyPr/>
          <a:lstStyle/>
          <a:p>
            <a:r>
              <a:rPr lang="en-US"/>
              <a:t>Coaching in ID</a:t>
            </a:r>
          </a:p>
        </p:txBody>
      </p:sp>
      <p:sp>
        <p:nvSpPr>
          <p:cNvPr id="2" name="Title 1">
            <a:extLst>
              <a:ext uri="{FF2B5EF4-FFF2-40B4-BE49-F238E27FC236}">
                <a16:creationId xmlns:a16="http://schemas.microsoft.com/office/drawing/2014/main" id="{6EA6DFAA-1029-4989-8993-80B53592C2E1}"/>
              </a:ext>
            </a:extLst>
          </p:cNvPr>
          <p:cNvSpPr txBox="1">
            <a:spLocks/>
          </p:cNvSpPr>
          <p:nvPr/>
        </p:nvSpPr>
        <p:spPr>
          <a:xfrm>
            <a:off x="628650" y="273844"/>
            <a:ext cx="7886700" cy="4405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t>Conclusions: Students</a:t>
            </a:r>
          </a:p>
        </p:txBody>
      </p:sp>
      <p:sp>
        <p:nvSpPr>
          <p:cNvPr id="3" name="Title 1">
            <a:extLst>
              <a:ext uri="{FF2B5EF4-FFF2-40B4-BE49-F238E27FC236}">
                <a16:creationId xmlns:a16="http://schemas.microsoft.com/office/drawing/2014/main" id="{2BA42F63-D82D-40CE-B636-654C4FA05446}"/>
              </a:ext>
            </a:extLst>
          </p:cNvPr>
          <p:cNvSpPr txBox="1">
            <a:spLocks/>
          </p:cNvSpPr>
          <p:nvPr/>
        </p:nvSpPr>
        <p:spPr>
          <a:xfrm>
            <a:off x="560614" y="1025912"/>
            <a:ext cx="8217541" cy="3369876"/>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3995" indent="-213995">
              <a:buFont typeface="Arial" panose="020B0604020202020204" pitchFamily="34" charset="0"/>
              <a:buChar char="•"/>
            </a:pPr>
            <a:r>
              <a:rPr lang="en-US" sz="1600">
                <a:latin typeface="+mn-lt"/>
              </a:rPr>
              <a:t>Students are familiar with PI&amp;V and (more developed) self-directed attitude </a:t>
            </a:r>
          </a:p>
          <a:p>
            <a:pPr marL="213995" indent="-213995">
              <a:buFont typeface="Arial" panose="020B0604020202020204" pitchFamily="34" charset="0"/>
              <a:buChar char="•"/>
            </a:pPr>
            <a:r>
              <a:rPr lang="en-US" sz="1600">
                <a:latin typeface="+mn-lt"/>
              </a:rPr>
              <a:t>FBP students need more support </a:t>
            </a:r>
            <a:endParaRPr lang="en-US" sz="1600">
              <a:latin typeface="+mn-lt"/>
              <a:cs typeface="Calibri"/>
            </a:endParaRPr>
          </a:p>
          <a:p>
            <a:pPr marL="213995" indent="-213995">
              <a:buFont typeface="Arial" panose="020B0604020202020204" pitchFamily="34" charset="0"/>
              <a:buChar char="•"/>
            </a:pPr>
            <a:r>
              <a:rPr lang="en-US" sz="1600">
                <a:latin typeface="+mn-lt"/>
              </a:rPr>
              <a:t>Distribution of time through the project: not enough time at the end to implement the solution  </a:t>
            </a:r>
          </a:p>
          <a:p>
            <a:pPr marL="213995" indent="-213995">
              <a:buFont typeface="Arial" panose="020B0604020202020204" pitchFamily="34" charset="0"/>
              <a:buChar char="•"/>
            </a:pPr>
            <a:r>
              <a:rPr lang="en-US" sz="1600">
                <a:latin typeface="+mn-lt"/>
              </a:rPr>
              <a:t>Time management support but expectation from coaches to observe that time and final product needs to be in balance will be appreciated</a:t>
            </a:r>
            <a:endParaRPr lang="en-US" sz="1600">
              <a:latin typeface="+mn-lt"/>
              <a:cs typeface="Calibri"/>
            </a:endParaRPr>
          </a:p>
          <a:p>
            <a:pPr marL="213995" indent="-213995">
              <a:buFont typeface="Arial" panose="020B0604020202020204" pitchFamily="34" charset="0"/>
              <a:buChar char="•"/>
            </a:pPr>
            <a:r>
              <a:rPr lang="en-US" sz="1600">
                <a:latin typeface="+mn-lt"/>
              </a:rPr>
              <a:t>Students expected more attention from coaches in order to keep them motivated (during the Corona time) and show interest.</a:t>
            </a:r>
            <a:endParaRPr lang="en-US" sz="1600">
              <a:latin typeface="+mn-lt"/>
              <a:cs typeface="Calibri"/>
            </a:endParaRPr>
          </a:p>
          <a:p>
            <a:pPr marL="213995" indent="-213995">
              <a:buFont typeface="Arial" panose="020B0604020202020204" pitchFamily="34" charset="0"/>
              <a:buChar char="•"/>
            </a:pPr>
            <a:r>
              <a:rPr lang="en-US" sz="1600">
                <a:latin typeface="+mn-lt"/>
              </a:rPr>
              <a:t>Students don’t admit that they don’t know. Good to show how things ‘work’.</a:t>
            </a:r>
            <a:endParaRPr lang="en-US" sz="1600">
              <a:latin typeface="+mn-lt"/>
              <a:cs typeface="Calibri"/>
            </a:endParaRPr>
          </a:p>
          <a:p>
            <a:pPr lvl="1"/>
            <a:endParaRPr lang="en-US" sz="1600" b="1"/>
          </a:p>
          <a:p>
            <a:pPr marL="556895" lvl="1" indent="-213995">
              <a:buFont typeface="Arial" panose="020B0604020202020204" pitchFamily="34" charset="0"/>
              <a:buChar char="•"/>
            </a:pPr>
            <a:endParaRPr lang="en-US" sz="100" b="1">
              <a:cs typeface="Calibri"/>
            </a:endParaRPr>
          </a:p>
        </p:txBody>
      </p:sp>
      <p:sp>
        <p:nvSpPr>
          <p:cNvPr id="5" name="Slide Number Placeholder 4"/>
          <p:cNvSpPr>
            <a:spLocks noGrp="1"/>
          </p:cNvSpPr>
          <p:nvPr>
            <p:ph type="sldNum" sz="quarter" idx="12"/>
          </p:nvPr>
        </p:nvSpPr>
        <p:spPr/>
        <p:txBody>
          <a:bodyPr/>
          <a:lstStyle/>
          <a:p>
            <a:fld id="{359F84F4-FB15-43C5-B25B-653DF38535E4}" type="slidenum">
              <a:rPr lang="en-US" smtClean="0"/>
              <a:t>14</a:t>
            </a:fld>
            <a:endParaRPr lang="en-US"/>
          </a:p>
        </p:txBody>
      </p:sp>
    </p:spTree>
    <p:extLst>
      <p:ext uri="{BB962C8B-B14F-4D97-AF65-F5344CB8AC3E}">
        <p14:creationId xmlns:p14="http://schemas.microsoft.com/office/powerpoint/2010/main" val="135574539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952" y="4502122"/>
            <a:ext cx="1114424" cy="572286"/>
          </a:xfrm>
        </p:spPr>
        <p:txBody>
          <a:bodyPr/>
          <a:lstStyle/>
          <a:p>
            <a:fld id="{C194BDB0-F4EA-4DD6-8281-CCE2440D0CE0}" type="slidenum">
              <a:rPr lang="en-GB" smtClean="0"/>
              <a:t>15</a:t>
            </a:fld>
            <a:endParaRPr lang="en-GB"/>
          </a:p>
        </p:txBody>
      </p:sp>
      <p:grpSp>
        <p:nvGrpSpPr>
          <p:cNvPr id="25" name="Group 24"/>
          <p:cNvGrpSpPr/>
          <p:nvPr/>
        </p:nvGrpSpPr>
        <p:grpSpPr>
          <a:xfrm>
            <a:off x="736337" y="1295728"/>
            <a:ext cx="6365121" cy="3135631"/>
            <a:chOff x="0" y="0"/>
            <a:chExt cx="5193600" cy="2844250"/>
          </a:xfrm>
        </p:grpSpPr>
        <p:sp>
          <p:nvSpPr>
            <p:cNvPr id="29" name="Rounded Rectangle 28"/>
            <p:cNvSpPr/>
            <p:nvPr/>
          </p:nvSpPr>
          <p:spPr>
            <a:xfrm>
              <a:off x="0" y="0"/>
              <a:ext cx="5193600" cy="2844250"/>
            </a:xfrm>
            <a:prstGeom prst="roundRect">
              <a:avLst>
                <a:gd name="adj" fmla="val 85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30" name="Rounded Rectangle 4"/>
            <p:cNvSpPr/>
            <p:nvPr/>
          </p:nvSpPr>
          <p:spPr>
            <a:xfrm>
              <a:off x="70809" y="70809"/>
              <a:ext cx="5051982" cy="27026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2207454" numCol="1" spcCol="1270" anchor="t" anchorCtr="0">
              <a:noAutofit/>
            </a:bodyPr>
            <a:lstStyle/>
            <a:p>
              <a:pPr lvl="0" algn="l" defTabSz="889000">
                <a:lnSpc>
                  <a:spcPct val="90000"/>
                </a:lnSpc>
                <a:spcBef>
                  <a:spcPct val="0"/>
                </a:spcBef>
                <a:spcAft>
                  <a:spcPct val="35000"/>
                </a:spcAft>
              </a:pPr>
              <a:r>
                <a:rPr lang="en-US" sz="2000" kern="1200"/>
                <a:t>Study 2: squad level</a:t>
              </a:r>
            </a:p>
          </p:txBody>
        </p:sp>
      </p:grpSp>
      <p:grpSp>
        <p:nvGrpSpPr>
          <p:cNvPr id="26" name="Group 25"/>
          <p:cNvGrpSpPr/>
          <p:nvPr/>
        </p:nvGrpSpPr>
        <p:grpSpPr>
          <a:xfrm>
            <a:off x="909208" y="1990079"/>
            <a:ext cx="1474474" cy="1990975"/>
            <a:chOff x="86642" y="459064"/>
            <a:chExt cx="779040" cy="1990975"/>
          </a:xfrm>
        </p:grpSpPr>
        <p:sp>
          <p:nvSpPr>
            <p:cNvPr id="27" name="Rounded Rectangle 26"/>
            <p:cNvSpPr/>
            <p:nvPr/>
          </p:nvSpPr>
          <p:spPr>
            <a:xfrm>
              <a:off x="86642" y="459064"/>
              <a:ext cx="779040" cy="1990975"/>
            </a:xfrm>
            <a:prstGeom prst="roundRect">
              <a:avLst>
                <a:gd name="adj" fmla="val 10500"/>
              </a:avLst>
            </a:prstGeom>
            <a:ln>
              <a:noFill/>
            </a:ln>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28" name="Rounded Rectangle 6"/>
            <p:cNvSpPr/>
            <p:nvPr/>
          </p:nvSpPr>
          <p:spPr>
            <a:xfrm>
              <a:off x="110600" y="483022"/>
              <a:ext cx="731124" cy="194305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1400" kern="1200"/>
                <a:t>Squad Characteristics</a:t>
              </a:r>
            </a:p>
            <a:p>
              <a:pPr lvl="0" algn="ctr" defTabSz="355600">
                <a:lnSpc>
                  <a:spcPct val="90000"/>
                </a:lnSpc>
                <a:spcBef>
                  <a:spcPct val="0"/>
                </a:spcBef>
                <a:spcAft>
                  <a:spcPct val="35000"/>
                </a:spcAft>
              </a:pPr>
              <a:r>
                <a:rPr lang="en-US" sz="1400"/>
                <a:t>Constructive alignment</a:t>
              </a:r>
            </a:p>
            <a:p>
              <a:pPr lvl="0" algn="ctr" defTabSz="355600">
                <a:lnSpc>
                  <a:spcPct val="90000"/>
                </a:lnSpc>
                <a:spcBef>
                  <a:spcPct val="0"/>
                </a:spcBef>
                <a:spcAft>
                  <a:spcPct val="35000"/>
                </a:spcAft>
              </a:pPr>
              <a:r>
                <a:rPr lang="en-US" sz="1400" kern="1200"/>
                <a:t> </a:t>
              </a:r>
            </a:p>
          </p:txBody>
        </p:sp>
      </p:grpSp>
      <p:sp>
        <p:nvSpPr>
          <p:cNvPr id="2" name="Title 1"/>
          <p:cNvSpPr>
            <a:spLocks noGrp="1"/>
          </p:cNvSpPr>
          <p:nvPr>
            <p:ph type="title"/>
          </p:nvPr>
        </p:nvSpPr>
        <p:spPr>
          <a:xfrm>
            <a:off x="559164" y="323984"/>
            <a:ext cx="7556500" cy="539038"/>
          </a:xfrm>
        </p:spPr>
        <p:txBody>
          <a:bodyPr/>
          <a:lstStyle/>
          <a:p>
            <a:pPr defTabSz="914400">
              <a:lnSpc>
                <a:spcPct val="90000"/>
              </a:lnSpc>
            </a:pPr>
            <a:r>
              <a:rPr lang="en-US" sz="3300"/>
              <a:t>Next steps in our research</a:t>
            </a:r>
          </a:p>
        </p:txBody>
      </p:sp>
      <p:sp>
        <p:nvSpPr>
          <p:cNvPr id="4" name="Footer Placeholder 3"/>
          <p:cNvSpPr>
            <a:spLocks noGrp="1"/>
          </p:cNvSpPr>
          <p:nvPr>
            <p:ph type="ftr" sz="quarter" idx="11"/>
          </p:nvPr>
        </p:nvSpPr>
        <p:spPr>
          <a:xfrm>
            <a:off x="954553" y="4503737"/>
            <a:ext cx="7042149" cy="576000"/>
          </a:xfrm>
        </p:spPr>
        <p:txBody>
          <a:bodyPr/>
          <a:lstStyle/>
          <a:p>
            <a:r>
              <a:rPr lang="en-GB"/>
              <a:t>Coaching in ID</a:t>
            </a:r>
          </a:p>
        </p:txBody>
      </p:sp>
      <p:grpSp>
        <p:nvGrpSpPr>
          <p:cNvPr id="7" name="Group 6"/>
          <p:cNvGrpSpPr/>
          <p:nvPr/>
        </p:nvGrpSpPr>
        <p:grpSpPr>
          <a:xfrm>
            <a:off x="3021807" y="2169296"/>
            <a:ext cx="1797938" cy="1787799"/>
            <a:chOff x="1098974" y="718369"/>
            <a:chExt cx="3963811" cy="1990975"/>
          </a:xfrm>
        </p:grpSpPr>
        <p:sp>
          <p:nvSpPr>
            <p:cNvPr id="11" name="Rounded Rectangle 10"/>
            <p:cNvSpPr/>
            <p:nvPr/>
          </p:nvSpPr>
          <p:spPr>
            <a:xfrm>
              <a:off x="1098974" y="718369"/>
              <a:ext cx="3621234" cy="1990975"/>
            </a:xfrm>
            <a:prstGeom prst="roundRect">
              <a:avLst>
                <a:gd name="adj" fmla="val 10500"/>
              </a:avLst>
            </a:prstGeom>
            <a:solidFill>
              <a:schemeClr val="bg1">
                <a:lumMod val="95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12" name="Rounded Rectangle 4"/>
            <p:cNvSpPr/>
            <p:nvPr/>
          </p:nvSpPr>
          <p:spPr>
            <a:xfrm>
              <a:off x="1160203" y="779598"/>
              <a:ext cx="3902582" cy="18685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1264269" numCol="1" spcCol="1270" anchor="t" anchorCtr="0">
              <a:noAutofit/>
            </a:bodyPr>
            <a:lstStyle/>
            <a:p>
              <a:pPr lvl="0" algn="l" defTabSz="889000">
                <a:lnSpc>
                  <a:spcPct val="90000"/>
                </a:lnSpc>
                <a:spcBef>
                  <a:spcPct val="0"/>
                </a:spcBef>
                <a:spcAft>
                  <a:spcPct val="35000"/>
                </a:spcAft>
              </a:pPr>
              <a:r>
                <a:rPr lang="en-US" sz="2000" kern="1200"/>
                <a:t>Teacher level</a:t>
              </a:r>
            </a:p>
          </p:txBody>
        </p:sp>
      </p:grpSp>
      <p:grpSp>
        <p:nvGrpSpPr>
          <p:cNvPr id="8" name="Group 7"/>
          <p:cNvGrpSpPr/>
          <p:nvPr/>
        </p:nvGrpSpPr>
        <p:grpSpPr>
          <a:xfrm>
            <a:off x="3306097" y="2836932"/>
            <a:ext cx="1149215" cy="609517"/>
            <a:chOff x="1182897" y="1434664"/>
            <a:chExt cx="805008" cy="1144810"/>
          </a:xfrm>
          <a:solidFill>
            <a:schemeClr val="bg1">
              <a:lumMod val="85000"/>
            </a:schemeClr>
          </a:solidFill>
        </p:grpSpPr>
        <p:sp>
          <p:nvSpPr>
            <p:cNvPr id="9" name="Rounded Rectangle 8"/>
            <p:cNvSpPr/>
            <p:nvPr/>
          </p:nvSpPr>
          <p:spPr>
            <a:xfrm>
              <a:off x="1182897" y="1434664"/>
              <a:ext cx="805008" cy="1144810"/>
            </a:xfrm>
            <a:prstGeom prst="roundRect">
              <a:avLst>
                <a:gd name="adj" fmla="val 10500"/>
              </a:avLst>
            </a:prstGeom>
            <a:grpFill/>
            <a:ln>
              <a:noFill/>
            </a:ln>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10" name="Rounded Rectangle 6"/>
            <p:cNvSpPr/>
            <p:nvPr/>
          </p:nvSpPr>
          <p:spPr>
            <a:xfrm>
              <a:off x="1231633" y="1484649"/>
              <a:ext cx="737636" cy="1045312"/>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1400" kern="1200"/>
                <a:t>Coaching practices</a:t>
              </a:r>
            </a:p>
          </p:txBody>
        </p:sp>
      </p:grpSp>
      <p:grpSp>
        <p:nvGrpSpPr>
          <p:cNvPr id="16" name="Group 15"/>
          <p:cNvGrpSpPr/>
          <p:nvPr/>
        </p:nvGrpSpPr>
        <p:grpSpPr>
          <a:xfrm>
            <a:off x="4924471" y="2169296"/>
            <a:ext cx="1785290" cy="1787799"/>
            <a:chOff x="2051472" y="1422125"/>
            <a:chExt cx="2882448" cy="1137700"/>
          </a:xfrm>
          <a:solidFill>
            <a:schemeClr val="bg1">
              <a:lumMod val="95000"/>
            </a:schemeClr>
          </a:solidFill>
        </p:grpSpPr>
        <p:sp>
          <p:nvSpPr>
            <p:cNvPr id="23" name="Rounded Rectangle 22"/>
            <p:cNvSpPr/>
            <p:nvPr/>
          </p:nvSpPr>
          <p:spPr>
            <a:xfrm>
              <a:off x="2051472" y="1422125"/>
              <a:ext cx="2882448" cy="1137700"/>
            </a:xfrm>
            <a:prstGeom prst="roundRect">
              <a:avLst>
                <a:gd name="adj" fmla="val 10500"/>
              </a:avLst>
            </a:prstGeom>
            <a:grp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24" name="Rounded Rectangle 4"/>
            <p:cNvSpPr/>
            <p:nvPr/>
          </p:nvSpPr>
          <p:spPr>
            <a:xfrm>
              <a:off x="2343979" y="1482357"/>
              <a:ext cx="2562372" cy="1014808"/>
            </a:xfrm>
            <a:prstGeom prst="rect">
              <a:avLst/>
            </a:prstGeom>
            <a:grp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642168" numCol="1" spcCol="1270" anchor="t" anchorCtr="0">
              <a:noAutofit/>
            </a:bodyPr>
            <a:lstStyle/>
            <a:p>
              <a:pPr lvl="0" algn="l" defTabSz="889000">
                <a:lnSpc>
                  <a:spcPct val="90000"/>
                </a:lnSpc>
                <a:spcBef>
                  <a:spcPct val="0"/>
                </a:spcBef>
                <a:spcAft>
                  <a:spcPct val="35000"/>
                </a:spcAft>
              </a:pPr>
              <a:r>
                <a:rPr lang="en-US" sz="2000" kern="1200"/>
                <a:t>Student level</a:t>
              </a:r>
            </a:p>
          </p:txBody>
        </p:sp>
      </p:grpSp>
      <p:grpSp>
        <p:nvGrpSpPr>
          <p:cNvPr id="17" name="Group 16"/>
          <p:cNvGrpSpPr/>
          <p:nvPr/>
        </p:nvGrpSpPr>
        <p:grpSpPr>
          <a:xfrm>
            <a:off x="5166853" y="2684629"/>
            <a:ext cx="1349106" cy="511965"/>
            <a:chOff x="2123533" y="1934090"/>
            <a:chExt cx="1349106" cy="511965"/>
          </a:xfrm>
          <a:solidFill>
            <a:schemeClr val="bg1">
              <a:lumMod val="85000"/>
            </a:schemeClr>
          </a:solidFill>
        </p:grpSpPr>
        <p:sp>
          <p:nvSpPr>
            <p:cNvPr id="21" name="Rounded Rectangle 20"/>
            <p:cNvSpPr/>
            <p:nvPr/>
          </p:nvSpPr>
          <p:spPr>
            <a:xfrm>
              <a:off x="2123533" y="1934090"/>
              <a:ext cx="1349106" cy="511965"/>
            </a:xfrm>
            <a:prstGeom prst="roundRect">
              <a:avLst>
                <a:gd name="adj" fmla="val 10500"/>
              </a:avLst>
            </a:prstGeom>
            <a:grpFill/>
            <a:ln>
              <a:noFill/>
            </a:ln>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22" name="Rounded Rectangle 6"/>
            <p:cNvSpPr/>
            <p:nvPr/>
          </p:nvSpPr>
          <p:spPr>
            <a:xfrm>
              <a:off x="2139278" y="1949835"/>
              <a:ext cx="1317616" cy="48047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1400" kern="1200"/>
                <a:t>Content learning </a:t>
              </a:r>
            </a:p>
          </p:txBody>
        </p:sp>
      </p:grpSp>
      <p:grpSp>
        <p:nvGrpSpPr>
          <p:cNvPr id="18" name="Group 17"/>
          <p:cNvGrpSpPr/>
          <p:nvPr/>
        </p:nvGrpSpPr>
        <p:grpSpPr>
          <a:xfrm>
            <a:off x="5149818" y="3285483"/>
            <a:ext cx="1349106" cy="511965"/>
            <a:chOff x="3511021" y="1934090"/>
            <a:chExt cx="1349106" cy="511965"/>
          </a:xfrm>
          <a:solidFill>
            <a:schemeClr val="bg1">
              <a:lumMod val="85000"/>
            </a:schemeClr>
          </a:solidFill>
        </p:grpSpPr>
        <p:sp>
          <p:nvSpPr>
            <p:cNvPr id="19" name="Rounded Rectangle 18"/>
            <p:cNvSpPr/>
            <p:nvPr/>
          </p:nvSpPr>
          <p:spPr>
            <a:xfrm>
              <a:off x="3511021" y="1934090"/>
              <a:ext cx="1349106" cy="511965"/>
            </a:xfrm>
            <a:prstGeom prst="roundRect">
              <a:avLst>
                <a:gd name="adj" fmla="val 10500"/>
              </a:avLst>
            </a:prstGeom>
            <a:grpFill/>
            <a:ln>
              <a:noFill/>
            </a:ln>
          </p:spPr>
          <p:style>
            <a:lnRef idx="2">
              <a:schemeClr val="accent2">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20" name="Rounded Rectangle 8"/>
            <p:cNvSpPr/>
            <p:nvPr/>
          </p:nvSpPr>
          <p:spPr>
            <a:xfrm>
              <a:off x="3526766" y="1949835"/>
              <a:ext cx="1317616" cy="480475"/>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1400" kern="1200"/>
                <a:t>SDL/ PDP</a:t>
              </a:r>
            </a:p>
          </p:txBody>
        </p:sp>
      </p:grpSp>
      <p:sp>
        <p:nvSpPr>
          <p:cNvPr id="15" name="Up-Down Arrow 14"/>
          <p:cNvSpPr/>
          <p:nvPr/>
        </p:nvSpPr>
        <p:spPr>
          <a:xfrm rot="5400000">
            <a:off x="4639210" y="2577487"/>
            <a:ext cx="265802" cy="520107"/>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2857500" y="1724833"/>
            <a:ext cx="3979069" cy="2353511"/>
            <a:chOff x="2051472" y="1422125"/>
            <a:chExt cx="2882448" cy="1137700"/>
          </a:xfrm>
          <a:noFill/>
        </p:grpSpPr>
        <p:sp>
          <p:nvSpPr>
            <p:cNvPr id="33" name="Rounded Rectangle 32"/>
            <p:cNvSpPr/>
            <p:nvPr/>
          </p:nvSpPr>
          <p:spPr>
            <a:xfrm>
              <a:off x="2051472" y="1422125"/>
              <a:ext cx="2882448" cy="1137700"/>
            </a:xfrm>
            <a:prstGeom prst="roundRect">
              <a:avLst>
                <a:gd name="adj" fmla="val 10500"/>
              </a:avLst>
            </a:prstGeom>
            <a:grp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34" name="Rounded Rectangle 4"/>
            <p:cNvSpPr/>
            <p:nvPr/>
          </p:nvSpPr>
          <p:spPr>
            <a:xfrm>
              <a:off x="2086460" y="1457113"/>
              <a:ext cx="2812472" cy="106772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642168" numCol="1" spcCol="1270" anchor="t" anchorCtr="0">
              <a:noAutofit/>
            </a:bodyPr>
            <a:lstStyle/>
            <a:p>
              <a:pPr lvl="0" algn="ctr" defTabSz="889000">
                <a:lnSpc>
                  <a:spcPct val="90000"/>
                </a:lnSpc>
                <a:spcBef>
                  <a:spcPct val="0"/>
                </a:spcBef>
                <a:spcAft>
                  <a:spcPct val="35000"/>
                </a:spcAft>
              </a:pPr>
              <a:r>
                <a:rPr lang="en-US" sz="2000" kern="1200"/>
                <a:t>Study 1</a:t>
              </a:r>
            </a:p>
          </p:txBody>
        </p:sp>
      </p:grpSp>
      <p:sp>
        <p:nvSpPr>
          <p:cNvPr id="35" name="Up-Down Arrow 34"/>
          <p:cNvSpPr/>
          <p:nvPr/>
        </p:nvSpPr>
        <p:spPr>
          <a:xfrm rot="5400000">
            <a:off x="2469453" y="2530928"/>
            <a:ext cx="265802" cy="520107"/>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3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468883-7335-4E89-ACE5-D4436EC59637}"/>
              </a:ext>
            </a:extLst>
          </p:cNvPr>
          <p:cNvSpPr>
            <a:spLocks noGrp="1"/>
          </p:cNvSpPr>
          <p:nvPr>
            <p:ph type="ftr" sz="quarter" idx="11"/>
          </p:nvPr>
        </p:nvSpPr>
        <p:spPr/>
        <p:txBody>
          <a:bodyPr/>
          <a:lstStyle/>
          <a:p>
            <a:r>
              <a:rPr lang="en-US"/>
              <a:t>Coaching in ID</a:t>
            </a:r>
          </a:p>
        </p:txBody>
      </p:sp>
      <p:sp>
        <p:nvSpPr>
          <p:cNvPr id="3" name="Slide Number Placeholder 2">
            <a:extLst>
              <a:ext uri="{FF2B5EF4-FFF2-40B4-BE49-F238E27FC236}">
                <a16:creationId xmlns:a16="http://schemas.microsoft.com/office/drawing/2014/main" id="{AAEC4A16-0598-47D3-8F74-AD5E8FEE72DF}"/>
              </a:ext>
            </a:extLst>
          </p:cNvPr>
          <p:cNvSpPr>
            <a:spLocks noGrp="1"/>
          </p:cNvSpPr>
          <p:nvPr>
            <p:ph type="sldNum" sz="quarter" idx="12"/>
          </p:nvPr>
        </p:nvSpPr>
        <p:spPr/>
        <p:txBody>
          <a:bodyPr/>
          <a:lstStyle/>
          <a:p>
            <a:fld id="{359F84F4-FB15-43C5-B25B-653DF38535E4}" type="slidenum">
              <a:rPr lang="en-US" smtClean="0"/>
              <a:t>2</a:t>
            </a:fld>
            <a:endParaRPr lang="en-US"/>
          </a:p>
        </p:txBody>
      </p:sp>
      <p:sp>
        <p:nvSpPr>
          <p:cNvPr id="6" name="Title 1">
            <a:extLst>
              <a:ext uri="{FF2B5EF4-FFF2-40B4-BE49-F238E27FC236}">
                <a16:creationId xmlns:a16="http://schemas.microsoft.com/office/drawing/2014/main" id="{77BE0383-9FBE-42DA-807B-7A0CA8944DFF}"/>
              </a:ext>
            </a:extLst>
          </p:cNvPr>
          <p:cNvSpPr txBox="1">
            <a:spLocks/>
          </p:cNvSpPr>
          <p:nvPr/>
        </p:nvSpPr>
        <p:spPr>
          <a:xfrm>
            <a:off x="628650" y="273844"/>
            <a:ext cx="7886700" cy="440531"/>
          </a:xfrm>
          <a:prstGeom prst="rect">
            <a:avLst/>
          </a:prstGeom>
        </p:spPr>
        <p:txBody>
          <a:bodyPr lIns="68580" tIns="34290" rIns="68580" bIns="3429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t>Agenda</a:t>
            </a:r>
            <a:endParaRPr lang="en-US"/>
          </a:p>
        </p:txBody>
      </p:sp>
      <p:sp>
        <p:nvSpPr>
          <p:cNvPr id="8" name="TextBox 7">
            <a:extLst>
              <a:ext uri="{FF2B5EF4-FFF2-40B4-BE49-F238E27FC236}">
                <a16:creationId xmlns:a16="http://schemas.microsoft.com/office/drawing/2014/main" id="{932D1613-E7E6-4CD9-BD70-E54AC35305BA}"/>
              </a:ext>
            </a:extLst>
          </p:cNvPr>
          <p:cNvSpPr txBox="1"/>
          <p:nvPr/>
        </p:nvSpPr>
        <p:spPr>
          <a:xfrm>
            <a:off x="595875" y="1342506"/>
            <a:ext cx="8116338" cy="228524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a:buChar char="•"/>
            </a:pPr>
            <a:r>
              <a:rPr lang="en-US" sz="1800" dirty="0">
                <a:cs typeface="Calibri"/>
              </a:rPr>
              <a:t>Introduction to research project: “Coaching in ID"</a:t>
            </a:r>
          </a:p>
          <a:p>
            <a:pPr marL="285750" indent="-285750">
              <a:buFont typeface="Arial"/>
              <a:buChar char="•"/>
            </a:pPr>
            <a:r>
              <a:rPr lang="en-US" sz="1800" dirty="0">
                <a:cs typeface="Calibri"/>
              </a:rPr>
              <a:t>Educational model ID</a:t>
            </a:r>
          </a:p>
          <a:p>
            <a:pPr marL="285750" indent="-285750">
              <a:buFont typeface="Arial"/>
              <a:buChar char="•"/>
            </a:pPr>
            <a:r>
              <a:rPr lang="en-US" sz="1800" dirty="0">
                <a:cs typeface="Calibri"/>
              </a:rPr>
              <a:t>Research questions &amp; Methods</a:t>
            </a:r>
            <a:endParaRPr lang="en-US" dirty="0">
              <a:cs typeface="Calibri"/>
            </a:endParaRPr>
          </a:p>
          <a:p>
            <a:pPr marL="285750" indent="-285750">
              <a:buFont typeface="Arial"/>
              <a:buChar char="•"/>
            </a:pPr>
            <a:r>
              <a:rPr lang="en-US" sz="1800" dirty="0">
                <a:cs typeface="Calibri"/>
              </a:rPr>
              <a:t>Preliminary results</a:t>
            </a:r>
          </a:p>
          <a:p>
            <a:pPr marL="285750" indent="-285750">
              <a:buFont typeface="Arial"/>
              <a:buChar char="•"/>
            </a:pPr>
            <a:r>
              <a:rPr lang="en-US" sz="1800" dirty="0">
                <a:cs typeface="Calibri"/>
              </a:rPr>
              <a:t>Conclusions</a:t>
            </a:r>
          </a:p>
          <a:p>
            <a:pPr marL="285750" indent="-285750">
              <a:buFont typeface="Arial"/>
              <a:buChar char="•"/>
            </a:pPr>
            <a:r>
              <a:rPr lang="en-US" sz="1800" dirty="0">
                <a:cs typeface="Calibri"/>
              </a:rPr>
              <a:t>Recommendations for practice</a:t>
            </a:r>
          </a:p>
          <a:p>
            <a:pPr marL="285750" indent="-285750">
              <a:buFont typeface="Arial"/>
              <a:buChar char="•"/>
            </a:pPr>
            <a:r>
              <a:rPr lang="en-US" sz="1800" dirty="0">
                <a:cs typeface="Calibri"/>
              </a:rPr>
              <a:t>Future research</a:t>
            </a:r>
          </a:p>
          <a:p>
            <a:endParaRPr lang="en-US" sz="1800" b="1" dirty="0">
              <a:cs typeface="Calibri"/>
            </a:endParaRPr>
          </a:p>
        </p:txBody>
      </p:sp>
    </p:spTree>
    <p:extLst>
      <p:ext uri="{BB962C8B-B14F-4D97-AF65-F5344CB8AC3E}">
        <p14:creationId xmlns:p14="http://schemas.microsoft.com/office/powerpoint/2010/main" val="159208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65F3-06F0-4EC0-8B7F-258E9D567E02}"/>
              </a:ext>
            </a:extLst>
          </p:cNvPr>
          <p:cNvSpPr>
            <a:spLocks noGrp="1"/>
          </p:cNvSpPr>
          <p:nvPr>
            <p:ph type="title"/>
          </p:nvPr>
        </p:nvSpPr>
        <p:spPr/>
        <p:txBody>
          <a:bodyPr/>
          <a:lstStyle/>
          <a:p>
            <a:endParaRPr lang="en-US"/>
          </a:p>
        </p:txBody>
      </p:sp>
      <p:pic>
        <p:nvPicPr>
          <p:cNvPr id="6" name="Picture 6" descr="Diagram&#10;&#10;Description automatically generated">
            <a:extLst>
              <a:ext uri="{FF2B5EF4-FFF2-40B4-BE49-F238E27FC236}">
                <a16:creationId xmlns:a16="http://schemas.microsoft.com/office/drawing/2014/main" id="{ED3151D7-38A5-4F64-A998-046A7072B832}"/>
              </a:ext>
            </a:extLst>
          </p:cNvPr>
          <p:cNvPicPr>
            <a:picLocks noGrp="1" noChangeAspect="1"/>
          </p:cNvPicPr>
          <p:nvPr>
            <p:ph idx="1"/>
          </p:nvPr>
        </p:nvPicPr>
        <p:blipFill>
          <a:blip r:embed="rId3"/>
          <a:stretch>
            <a:fillRect/>
          </a:stretch>
        </p:blipFill>
        <p:spPr>
          <a:xfrm>
            <a:off x="-46295" y="-53787"/>
            <a:ext cx="9236589" cy="5197287"/>
          </a:xfrm>
        </p:spPr>
      </p:pic>
      <p:pic>
        <p:nvPicPr>
          <p:cNvPr id="5" name="Picture 4">
            <a:extLst>
              <a:ext uri="{FF2B5EF4-FFF2-40B4-BE49-F238E27FC236}">
                <a16:creationId xmlns:a16="http://schemas.microsoft.com/office/drawing/2014/main" id="{BBEB96F8-5952-4897-BB7C-75E4F1C3944B}"/>
              </a:ext>
            </a:extLst>
          </p:cNvPr>
          <p:cNvPicPr>
            <a:picLocks noChangeAspect="1"/>
          </p:cNvPicPr>
          <p:nvPr/>
        </p:nvPicPr>
        <p:blipFill>
          <a:blip r:embed="rId4"/>
          <a:stretch>
            <a:fillRect/>
          </a:stretch>
        </p:blipFill>
        <p:spPr>
          <a:xfrm>
            <a:off x="4520613" y="2520363"/>
            <a:ext cx="118062" cy="118062"/>
          </a:xfrm>
          <a:prstGeom prst="rect">
            <a:avLst/>
          </a:prstGeom>
        </p:spPr>
      </p:pic>
      <p:sp>
        <p:nvSpPr>
          <p:cNvPr id="8" name="Rectangle 7">
            <a:extLst>
              <a:ext uri="{FF2B5EF4-FFF2-40B4-BE49-F238E27FC236}">
                <a16:creationId xmlns:a16="http://schemas.microsoft.com/office/drawing/2014/main" id="{1FDF0BF4-8D56-4C0C-B3FC-B66A8517381D}"/>
              </a:ext>
            </a:extLst>
          </p:cNvPr>
          <p:cNvSpPr/>
          <p:nvPr/>
        </p:nvSpPr>
        <p:spPr>
          <a:xfrm flipH="1">
            <a:off x="7353619" y="4879360"/>
            <a:ext cx="1667434" cy="2074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6000"/>
              </a:lnSpc>
              <a:spcAft>
                <a:spcPts val="800"/>
              </a:spcAft>
            </a:pPr>
            <a:r>
              <a:rPr lang="en-US" sz="1200" b="1" kern="1200" dirty="0">
                <a:solidFill>
                  <a:srgbClr val="FFFFFF"/>
                </a:solidFill>
                <a:effectLst/>
                <a:ea typeface="Calibri" panose="020F0502020204030204" pitchFamily="34" charset="0"/>
                <a:cs typeface="Calibri" panose="020F0502020204030204" pitchFamily="34" charset="0"/>
              </a:rPr>
              <a:t>©</a:t>
            </a:r>
            <a:r>
              <a:rPr lang="en-US" sz="1200" b="1" kern="1200" dirty="0">
                <a:solidFill>
                  <a:srgbClr val="FFFFFF"/>
                </a:solidFill>
                <a:effectLst/>
                <a:ea typeface="Calibri" panose="020F0502020204030204" pitchFamily="34" charset="0"/>
                <a:cs typeface="Times New Roman" panose="02020603050405020304" pitchFamily="18" charset="0"/>
              </a:rPr>
              <a:t> Miguel Bruns (2020)</a:t>
            </a:r>
            <a:endParaRPr lang="en-NL"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769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B0A1E6-A3E9-4CCA-AA13-E2DC2D28DDA6}"/>
              </a:ext>
            </a:extLst>
          </p:cNvPr>
          <p:cNvSpPr txBox="1">
            <a:spLocks/>
          </p:cNvSpPr>
          <p:nvPr/>
        </p:nvSpPr>
        <p:spPr>
          <a:xfrm>
            <a:off x="628650" y="273844"/>
            <a:ext cx="7886700" cy="440531"/>
          </a:xfrm>
          <a:prstGeom prst="rect">
            <a:avLst/>
          </a:prstGeom>
        </p:spPr>
        <p:txBody>
          <a:bodyPr lIns="68580" tIns="34290" rIns="68580" bIns="3429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t>Research questions- Coaching practices at ID</a:t>
            </a:r>
          </a:p>
        </p:txBody>
      </p:sp>
      <p:sp>
        <p:nvSpPr>
          <p:cNvPr id="4" name="TextBox 3">
            <a:extLst>
              <a:ext uri="{FF2B5EF4-FFF2-40B4-BE49-F238E27FC236}">
                <a16:creationId xmlns:a16="http://schemas.microsoft.com/office/drawing/2014/main" id="{9FA02A83-9AB3-46D9-AB46-2C3FF0CEA6D1}"/>
              </a:ext>
            </a:extLst>
          </p:cNvPr>
          <p:cNvSpPr txBox="1"/>
          <p:nvPr/>
        </p:nvSpPr>
        <p:spPr>
          <a:xfrm>
            <a:off x="628650" y="1388610"/>
            <a:ext cx="8116338" cy="203902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600" b="1" dirty="0"/>
              <a:t>Research Questions for coaches</a:t>
            </a:r>
          </a:p>
          <a:p>
            <a:r>
              <a:rPr lang="en-US" sz="1600" dirty="0"/>
              <a:t>(1) What is the coaching style of experienced versus novice coaches to support the different levels of learning?</a:t>
            </a:r>
            <a:endParaRPr lang="en-US" sz="1600" dirty="0">
              <a:cs typeface="Calibri"/>
            </a:endParaRPr>
          </a:p>
          <a:p>
            <a:r>
              <a:rPr lang="en-US" sz="1600" dirty="0"/>
              <a:t>(2) What are the student and contextual factors influencing coaches’ approach?</a:t>
            </a:r>
            <a:endParaRPr lang="en-US" sz="1600" dirty="0">
              <a:cs typeface="Calibri"/>
            </a:endParaRPr>
          </a:p>
          <a:p>
            <a:endParaRPr lang="en-US" sz="1600" dirty="0"/>
          </a:p>
          <a:p>
            <a:r>
              <a:rPr lang="en-US" sz="1600" b="1" dirty="0"/>
              <a:t>Research Questions for students</a:t>
            </a:r>
            <a:endParaRPr lang="en-US" sz="1600" b="1" dirty="0">
              <a:cs typeface="Calibri"/>
            </a:endParaRPr>
          </a:p>
          <a:p>
            <a:r>
              <a:rPr lang="en-US" sz="1600" dirty="0"/>
              <a:t>(1) How do students experience coaching depending on their needs and project characteristics? </a:t>
            </a:r>
            <a:endParaRPr lang="en-US" sz="1600" dirty="0">
              <a:cs typeface="Calibri"/>
            </a:endParaRPr>
          </a:p>
          <a:p>
            <a:endParaRPr lang="en-US" sz="1600" dirty="0">
              <a:cs typeface="Calibri"/>
            </a:endParaRPr>
          </a:p>
        </p:txBody>
      </p:sp>
      <p:sp>
        <p:nvSpPr>
          <p:cNvPr id="5" name="Footer Placeholder 1">
            <a:extLst>
              <a:ext uri="{FF2B5EF4-FFF2-40B4-BE49-F238E27FC236}">
                <a16:creationId xmlns:a16="http://schemas.microsoft.com/office/drawing/2014/main" id="{33468883-7335-4E89-ACE5-D4436EC59637}"/>
              </a:ext>
            </a:extLst>
          </p:cNvPr>
          <p:cNvSpPr>
            <a:spLocks noGrp="1"/>
          </p:cNvSpPr>
          <p:nvPr>
            <p:ph type="ftr" sz="quarter" idx="11"/>
          </p:nvPr>
        </p:nvSpPr>
        <p:spPr>
          <a:xfrm>
            <a:off x="1114426" y="4568400"/>
            <a:ext cx="7042149" cy="576000"/>
          </a:xfrm>
        </p:spPr>
        <p:txBody>
          <a:bodyPr/>
          <a:lstStyle/>
          <a:p>
            <a:r>
              <a:rPr lang="en-US"/>
              <a:t>Coaching in ID</a:t>
            </a:r>
          </a:p>
        </p:txBody>
      </p:sp>
      <p:sp>
        <p:nvSpPr>
          <p:cNvPr id="2" name="Slide Number Placeholder 1"/>
          <p:cNvSpPr>
            <a:spLocks noGrp="1"/>
          </p:cNvSpPr>
          <p:nvPr>
            <p:ph type="sldNum" sz="quarter" idx="12"/>
          </p:nvPr>
        </p:nvSpPr>
        <p:spPr/>
        <p:txBody>
          <a:bodyPr/>
          <a:lstStyle/>
          <a:p>
            <a:fld id="{359F84F4-FB15-43C5-B25B-653DF38535E4}" type="slidenum">
              <a:rPr lang="en-US" smtClean="0"/>
              <a:t>4</a:t>
            </a:fld>
            <a:endParaRPr lang="en-US"/>
          </a:p>
        </p:txBody>
      </p:sp>
    </p:spTree>
    <p:extLst>
      <p:ext uri="{BB962C8B-B14F-4D97-AF65-F5344CB8AC3E}">
        <p14:creationId xmlns:p14="http://schemas.microsoft.com/office/powerpoint/2010/main" val="135121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E25137-332D-471A-BA55-5F23015D23C2}"/>
              </a:ext>
            </a:extLst>
          </p:cNvPr>
          <p:cNvSpPr txBox="1"/>
          <p:nvPr/>
        </p:nvSpPr>
        <p:spPr>
          <a:xfrm>
            <a:off x="522514" y="1284514"/>
            <a:ext cx="8112578" cy="203902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AutoNum type="arabicParenBoth"/>
            </a:pPr>
            <a:r>
              <a:rPr lang="en-US" sz="1600" b="1"/>
              <a:t>Observations</a:t>
            </a:r>
            <a:r>
              <a:rPr lang="en-US" sz="1600"/>
              <a:t> of coaching interactions aimed at attaining an overall understanding of the coaches’ behaviors during those interactions</a:t>
            </a:r>
          </a:p>
          <a:p>
            <a:pPr marL="257175" indent="-257175">
              <a:buAutoNum type="arabicParenBoth"/>
            </a:pPr>
            <a:endParaRPr lang="en-US" sz="1600"/>
          </a:p>
          <a:p>
            <a:pPr marL="257175" indent="-257175">
              <a:buAutoNum type="arabicParenBoth"/>
            </a:pPr>
            <a:r>
              <a:rPr lang="en-US" sz="1600" b="1"/>
              <a:t>Interviews</a:t>
            </a:r>
            <a:r>
              <a:rPr lang="en-US" sz="1600"/>
              <a:t> </a:t>
            </a:r>
            <a:r>
              <a:rPr lang="en-US" sz="1600" b="1"/>
              <a:t>with coaches</a:t>
            </a:r>
            <a:r>
              <a:rPr lang="en-US" sz="1600"/>
              <a:t> involved in the coaching sessions  were conducted to gain in depth understanding of their own behavior with coaching in CBL/DBL. </a:t>
            </a:r>
          </a:p>
          <a:p>
            <a:pPr marL="257175" indent="-257175">
              <a:buAutoNum type="arabicParenBoth"/>
            </a:pPr>
            <a:endParaRPr lang="en-US" sz="1600"/>
          </a:p>
          <a:p>
            <a:pPr marL="257175" indent="-257175">
              <a:buAutoNum type="arabicParenBoth"/>
            </a:pPr>
            <a:r>
              <a:rPr lang="en-US" sz="1600" b="1"/>
              <a:t>Interviews</a:t>
            </a:r>
            <a:r>
              <a:rPr lang="en-US" sz="1600"/>
              <a:t> </a:t>
            </a:r>
            <a:r>
              <a:rPr lang="en-US" sz="1600" b="1"/>
              <a:t>with students</a:t>
            </a:r>
            <a:r>
              <a:rPr lang="en-US" sz="1600"/>
              <a:t>, were conducted to assess students’ experiences with coaching in CBL/DBL approach.</a:t>
            </a:r>
            <a:r>
              <a:rPr lang="en-US" sz="1013"/>
              <a:t> </a:t>
            </a:r>
            <a:endParaRPr lang="en-US" sz="1013">
              <a:cs typeface="Calibri"/>
            </a:endParaRPr>
          </a:p>
        </p:txBody>
      </p:sp>
      <p:sp>
        <p:nvSpPr>
          <p:cNvPr id="4" name="Title 1">
            <a:extLst>
              <a:ext uri="{FF2B5EF4-FFF2-40B4-BE49-F238E27FC236}">
                <a16:creationId xmlns:a16="http://schemas.microsoft.com/office/drawing/2014/main" id="{6B2DDF3F-C23B-46C9-B7C9-9EA372BE16E1}"/>
              </a:ext>
            </a:extLst>
          </p:cNvPr>
          <p:cNvSpPr txBox="1">
            <a:spLocks/>
          </p:cNvSpPr>
          <p:nvPr/>
        </p:nvSpPr>
        <p:spPr>
          <a:xfrm>
            <a:off x="628650" y="273844"/>
            <a:ext cx="7886700" cy="440531"/>
          </a:xfrm>
          <a:prstGeom prst="rect">
            <a:avLst/>
          </a:prstGeom>
        </p:spPr>
        <p:txBody>
          <a:bodyPr lIns="68580" tIns="34290" rIns="68580" bIns="3429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a:t>Research methods</a:t>
            </a:r>
          </a:p>
        </p:txBody>
      </p:sp>
      <p:sp>
        <p:nvSpPr>
          <p:cNvPr id="5" name="Footer Placeholder 1">
            <a:extLst>
              <a:ext uri="{FF2B5EF4-FFF2-40B4-BE49-F238E27FC236}">
                <a16:creationId xmlns:a16="http://schemas.microsoft.com/office/drawing/2014/main" id="{33468883-7335-4E89-ACE5-D4436EC59637}"/>
              </a:ext>
            </a:extLst>
          </p:cNvPr>
          <p:cNvSpPr>
            <a:spLocks noGrp="1"/>
          </p:cNvSpPr>
          <p:nvPr>
            <p:ph type="ftr" sz="quarter" idx="11"/>
          </p:nvPr>
        </p:nvSpPr>
        <p:spPr>
          <a:xfrm>
            <a:off x="1114426" y="4568400"/>
            <a:ext cx="7042149" cy="576000"/>
          </a:xfrm>
        </p:spPr>
        <p:txBody>
          <a:bodyPr/>
          <a:lstStyle/>
          <a:p>
            <a:r>
              <a:rPr lang="en-US"/>
              <a:t>Coaching in ID</a:t>
            </a:r>
          </a:p>
        </p:txBody>
      </p:sp>
      <p:sp>
        <p:nvSpPr>
          <p:cNvPr id="3" name="Slide Number Placeholder 2"/>
          <p:cNvSpPr>
            <a:spLocks noGrp="1"/>
          </p:cNvSpPr>
          <p:nvPr>
            <p:ph type="sldNum" sz="quarter" idx="12"/>
          </p:nvPr>
        </p:nvSpPr>
        <p:spPr/>
        <p:txBody>
          <a:bodyPr/>
          <a:lstStyle/>
          <a:p>
            <a:fld id="{359F84F4-FB15-43C5-B25B-653DF38535E4}" type="slidenum">
              <a:rPr lang="en-US" smtClean="0"/>
              <a:t>5</a:t>
            </a:fld>
            <a:endParaRPr lang="en-US"/>
          </a:p>
        </p:txBody>
      </p:sp>
    </p:spTree>
    <p:extLst>
      <p:ext uri="{BB962C8B-B14F-4D97-AF65-F5344CB8AC3E}">
        <p14:creationId xmlns:p14="http://schemas.microsoft.com/office/powerpoint/2010/main" val="246357153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3478" y="313342"/>
            <a:ext cx="7556500" cy="539038"/>
          </a:xfrm>
        </p:spPr>
        <p:txBody>
          <a:bodyPr/>
          <a:lstStyle/>
          <a:p>
            <a:r>
              <a:rPr lang="en-US"/>
              <a:t>Descriptive characteristics of study</a:t>
            </a:r>
          </a:p>
        </p:txBody>
      </p:sp>
      <p:sp>
        <p:nvSpPr>
          <p:cNvPr id="3" name="Content Placeholder 2"/>
          <p:cNvSpPr>
            <a:spLocks noGrp="1"/>
          </p:cNvSpPr>
          <p:nvPr>
            <p:ph idx="1"/>
          </p:nvPr>
        </p:nvSpPr>
        <p:spPr>
          <a:xfrm>
            <a:off x="557214" y="1932085"/>
            <a:ext cx="8216901" cy="2922458"/>
          </a:xfrm>
        </p:spPr>
        <p:txBody>
          <a:bodyPr vert="horz" lIns="68580" tIns="34290" rIns="68580" bIns="34290" rtlCol="0" anchor="t">
            <a:normAutofit/>
          </a:bodyPr>
          <a:lstStyle/>
          <a:p>
            <a:endParaRPr lang="en-US"/>
          </a:p>
          <a:p>
            <a:endParaRPr lang="en-US"/>
          </a:p>
          <a:p>
            <a:endParaRPr lang="en-US"/>
          </a:p>
          <a:p>
            <a:endParaRPr lang="en-US"/>
          </a:p>
          <a:p>
            <a:endParaRPr lang="en-US"/>
          </a:p>
          <a:p>
            <a:endParaRPr lang="en-US"/>
          </a:p>
          <a:p>
            <a:r>
              <a:rPr lang="en-US" sz="1600" b="1"/>
              <a:t>Data analysis</a:t>
            </a:r>
            <a:endParaRPr lang="en-US" sz="1600" b="1">
              <a:cs typeface="Calibri"/>
            </a:endParaRPr>
          </a:p>
          <a:p>
            <a:pPr marL="342900" indent="-342900">
              <a:buChar char="•"/>
            </a:pPr>
            <a:r>
              <a:rPr lang="en-US" sz="1600">
                <a:ea typeface="+mn-lt"/>
                <a:cs typeface="+mn-lt"/>
              </a:rPr>
              <a:t>Qualitative analysis</a:t>
            </a:r>
          </a:p>
          <a:p>
            <a:pPr marL="342900" indent="-342900">
              <a:buChar char="•"/>
            </a:pPr>
            <a:r>
              <a:rPr lang="en-US" sz="1600">
                <a:ea typeface="+mn-lt"/>
                <a:cs typeface="+mn-lt"/>
              </a:rPr>
              <a:t>Use of frameworks by Adams, 2016; Gomez Puente, 2013; Collins 1991</a:t>
            </a:r>
          </a:p>
        </p:txBody>
      </p:sp>
      <p:graphicFrame>
        <p:nvGraphicFramePr>
          <p:cNvPr id="6" name="Table 5">
            <a:extLst>
              <a:ext uri="{FF2B5EF4-FFF2-40B4-BE49-F238E27FC236}">
                <a16:creationId xmlns:a16="http://schemas.microsoft.com/office/drawing/2014/main" id="{5458A8E4-F4B6-433B-9CD4-F708F81D4F21}"/>
              </a:ext>
            </a:extLst>
          </p:cNvPr>
          <p:cNvGraphicFramePr>
            <a:graphicFrameLocks noGrp="1"/>
          </p:cNvGraphicFramePr>
          <p:nvPr>
            <p:extLst>
              <p:ext uri="{D42A27DB-BD31-4B8C-83A1-F6EECF244321}">
                <p14:modId xmlns:p14="http://schemas.microsoft.com/office/powerpoint/2010/main" val="3096815229"/>
              </p:ext>
            </p:extLst>
          </p:nvPr>
        </p:nvGraphicFramePr>
        <p:xfrm>
          <a:off x="557214" y="834204"/>
          <a:ext cx="8052921" cy="2848700"/>
        </p:xfrm>
        <a:graphic>
          <a:graphicData uri="http://schemas.openxmlformats.org/drawingml/2006/table">
            <a:tbl>
              <a:tblPr firstRow="1" firstCol="1" bandRow="1">
                <a:tableStyleId>{69012ECD-51FC-41F1-AA8D-1B2483CD663E}</a:tableStyleId>
              </a:tblPr>
              <a:tblGrid>
                <a:gridCol w="2062754">
                  <a:extLst>
                    <a:ext uri="{9D8B030D-6E8A-4147-A177-3AD203B41FA5}">
                      <a16:colId xmlns:a16="http://schemas.microsoft.com/office/drawing/2014/main" val="2507504417"/>
                    </a:ext>
                  </a:extLst>
                </a:gridCol>
                <a:gridCol w="2085146">
                  <a:extLst>
                    <a:ext uri="{9D8B030D-6E8A-4147-A177-3AD203B41FA5}">
                      <a16:colId xmlns:a16="http://schemas.microsoft.com/office/drawing/2014/main" val="3502533177"/>
                    </a:ext>
                  </a:extLst>
                </a:gridCol>
                <a:gridCol w="1210953">
                  <a:extLst>
                    <a:ext uri="{9D8B030D-6E8A-4147-A177-3AD203B41FA5}">
                      <a16:colId xmlns:a16="http://schemas.microsoft.com/office/drawing/2014/main" val="3933476623"/>
                    </a:ext>
                  </a:extLst>
                </a:gridCol>
                <a:gridCol w="2694068">
                  <a:extLst>
                    <a:ext uri="{9D8B030D-6E8A-4147-A177-3AD203B41FA5}">
                      <a16:colId xmlns:a16="http://schemas.microsoft.com/office/drawing/2014/main" val="1023739081"/>
                    </a:ext>
                  </a:extLst>
                </a:gridCol>
              </a:tblGrid>
              <a:tr h="234386">
                <a:tc gridSpan="3">
                  <a:txBody>
                    <a:bodyPr/>
                    <a:lstStyle/>
                    <a:p>
                      <a:pPr algn="just"/>
                      <a:r>
                        <a:rPr lang="en-US" sz="1400">
                          <a:effectLst/>
                        </a:rPr>
                        <a:t>Overview of methods and participants</a:t>
                      </a:r>
                      <a:endParaRPr lang="en-US" sz="1400">
                        <a:solidFill>
                          <a:schemeClr val="tx1"/>
                        </a:solidFill>
                        <a:effectLst/>
                        <a:latin typeface="Times New Roman"/>
                        <a:ea typeface="PMingLiU"/>
                      </a:endParaRPr>
                    </a:p>
                  </a:txBody>
                  <a:tcPr marL="51435" marR="51435" marT="0" marB="0"/>
                </a:tc>
                <a:tc hMerge="1">
                  <a:txBody>
                    <a:bodyPr/>
                    <a:lstStyle/>
                    <a:p>
                      <a:endParaRPr lang="aa-ET"/>
                    </a:p>
                  </a:txBody>
                  <a:tcPr/>
                </a:tc>
                <a:tc hMerge="1">
                  <a:txBody>
                    <a:bodyPr/>
                    <a:lstStyle/>
                    <a:p>
                      <a:endParaRPr lang="aa-ET"/>
                    </a:p>
                  </a:txBody>
                  <a:tcPr/>
                </a:tc>
                <a:tc>
                  <a:txBody>
                    <a:bodyPr/>
                    <a:lstStyle/>
                    <a:p>
                      <a:pPr algn="just"/>
                      <a:endParaRPr lang="en-US" sz="1400">
                        <a:effectLst/>
                        <a:latin typeface="Times New Roman"/>
                        <a:ea typeface="PMingLiU"/>
                      </a:endParaRPr>
                    </a:p>
                  </a:txBody>
                  <a:tcPr marL="51435" marR="51435" marT="0" marB="0"/>
                </a:tc>
                <a:extLst>
                  <a:ext uri="{0D108BD9-81ED-4DB2-BD59-A6C34878D82A}">
                    <a16:rowId xmlns:a16="http://schemas.microsoft.com/office/drawing/2014/main" val="2988228377"/>
                  </a:ext>
                </a:extLst>
              </a:tr>
              <a:tr h="234386">
                <a:tc>
                  <a:txBody>
                    <a:bodyPr/>
                    <a:lstStyle/>
                    <a:p>
                      <a:pPr algn="just"/>
                      <a:r>
                        <a:rPr lang="en-US" sz="1400">
                          <a:effectLst/>
                        </a:rPr>
                        <a:t>Method</a:t>
                      </a:r>
                      <a:endParaRPr lang="en-US" sz="1400">
                        <a:solidFill>
                          <a:schemeClr val="tx1"/>
                        </a:solidFill>
                        <a:effectLst/>
                        <a:latin typeface="Times New Roman"/>
                        <a:ea typeface="PMingLiU"/>
                      </a:endParaRPr>
                    </a:p>
                  </a:txBody>
                  <a:tcPr marL="51435" marR="51435" marT="0" marB="0"/>
                </a:tc>
                <a:tc>
                  <a:txBody>
                    <a:bodyPr/>
                    <a:lstStyle/>
                    <a:p>
                      <a:pPr algn="just"/>
                      <a:endParaRPr lang="en-US" sz="1400">
                        <a:effectLst/>
                        <a:latin typeface="Times New Roman"/>
                        <a:ea typeface="PMingLiU"/>
                      </a:endParaRPr>
                    </a:p>
                  </a:txBody>
                  <a:tcPr marL="51435" marR="51435" marT="0" marB="0"/>
                </a:tc>
                <a:tc>
                  <a:txBody>
                    <a:bodyPr/>
                    <a:lstStyle/>
                    <a:p>
                      <a:pPr algn="just"/>
                      <a:endParaRPr lang="en-US" sz="1400">
                        <a:effectLst/>
                        <a:latin typeface="Times New Roman"/>
                        <a:ea typeface="PMingLiU"/>
                      </a:endParaRPr>
                    </a:p>
                  </a:txBody>
                  <a:tcPr marL="51435" marR="51435" marT="0" marB="0"/>
                </a:tc>
                <a:tc>
                  <a:txBody>
                    <a:bodyPr/>
                    <a:lstStyle/>
                    <a:p>
                      <a:pPr algn="just"/>
                      <a:endParaRPr lang="en-US" sz="1400">
                        <a:effectLst/>
                        <a:latin typeface="Times New Roman"/>
                        <a:ea typeface="PMingLiU"/>
                      </a:endParaRPr>
                    </a:p>
                  </a:txBody>
                  <a:tcPr marL="51435" marR="51435" marT="0" marB="0"/>
                </a:tc>
                <a:extLst>
                  <a:ext uri="{0D108BD9-81ED-4DB2-BD59-A6C34878D82A}">
                    <a16:rowId xmlns:a16="http://schemas.microsoft.com/office/drawing/2014/main" val="3759376391"/>
                  </a:ext>
                </a:extLst>
              </a:tr>
              <a:tr h="234386">
                <a:tc>
                  <a:txBody>
                    <a:bodyPr/>
                    <a:lstStyle/>
                    <a:p>
                      <a:pPr algn="just"/>
                      <a:r>
                        <a:rPr lang="en-US" sz="1400">
                          <a:effectLst/>
                        </a:rPr>
                        <a:t>Qualitative</a:t>
                      </a:r>
                      <a:endParaRPr lang="en-US" sz="1400">
                        <a:solidFill>
                          <a:schemeClr val="tx1"/>
                        </a:solidFill>
                        <a:effectLst/>
                        <a:latin typeface="Times New Roman"/>
                        <a:ea typeface="PMingLiU"/>
                      </a:endParaRPr>
                    </a:p>
                  </a:txBody>
                  <a:tcPr marL="51435" marR="51435" marT="0" marB="0"/>
                </a:tc>
                <a:tc>
                  <a:txBody>
                    <a:bodyPr/>
                    <a:lstStyle/>
                    <a:p>
                      <a:pPr algn="l"/>
                      <a:r>
                        <a:rPr lang="en-US" sz="1400" b="1">
                          <a:effectLst/>
                        </a:rPr>
                        <a:t>Instrument</a:t>
                      </a:r>
                      <a:endParaRPr lang="en-US" sz="1400" b="1">
                        <a:effectLst/>
                        <a:latin typeface="Times New Roman"/>
                        <a:ea typeface="PMingLiU"/>
                      </a:endParaRPr>
                    </a:p>
                  </a:txBody>
                  <a:tcPr marL="51435" marR="51435" marT="0" marB="0"/>
                </a:tc>
                <a:tc>
                  <a:txBody>
                    <a:bodyPr/>
                    <a:lstStyle/>
                    <a:p>
                      <a:pPr algn="ctr"/>
                      <a:r>
                        <a:rPr lang="en-US" sz="1400" b="1">
                          <a:effectLst/>
                        </a:rPr>
                        <a:t>N </a:t>
                      </a:r>
                      <a:endParaRPr lang="en-US" sz="1400" b="1">
                        <a:effectLst/>
                        <a:latin typeface="Times New Roman"/>
                        <a:ea typeface="PMingLiU"/>
                      </a:endParaRPr>
                    </a:p>
                  </a:txBody>
                  <a:tcPr marL="51435" marR="51435" marT="0" marB="0"/>
                </a:tc>
                <a:tc>
                  <a:txBody>
                    <a:bodyPr/>
                    <a:lstStyle/>
                    <a:p>
                      <a:pPr algn="just"/>
                      <a:r>
                        <a:rPr lang="en-US" sz="1400" b="1">
                          <a:effectLst/>
                        </a:rPr>
                        <a:t>Descriptive characteristics</a:t>
                      </a:r>
                      <a:endParaRPr lang="en-US" sz="1400" b="1">
                        <a:effectLst/>
                        <a:latin typeface="Times New Roman"/>
                        <a:ea typeface="PMingLiU"/>
                      </a:endParaRPr>
                    </a:p>
                  </a:txBody>
                  <a:tcPr marL="51435" marR="51435" marT="0" marB="0"/>
                </a:tc>
                <a:extLst>
                  <a:ext uri="{0D108BD9-81ED-4DB2-BD59-A6C34878D82A}">
                    <a16:rowId xmlns:a16="http://schemas.microsoft.com/office/drawing/2014/main" val="2103391870"/>
                  </a:ext>
                </a:extLst>
              </a:tr>
              <a:tr h="477788">
                <a:tc>
                  <a:txBody>
                    <a:bodyPr/>
                    <a:lstStyle/>
                    <a:p>
                      <a:pPr algn="just"/>
                      <a:endParaRPr lang="en-US" sz="1400">
                        <a:effectLst/>
                        <a:latin typeface="Times New Roman"/>
                        <a:ea typeface="PMingLiU"/>
                      </a:endParaRPr>
                    </a:p>
                  </a:txBody>
                  <a:tcPr marL="51435" marR="51435" marT="0" marB="0"/>
                </a:tc>
                <a:tc>
                  <a:txBody>
                    <a:bodyPr/>
                    <a:lstStyle/>
                    <a:p>
                      <a:pPr algn="l"/>
                      <a:r>
                        <a:rPr lang="en-US" sz="1400">
                          <a:effectLst/>
                        </a:rPr>
                        <a:t>Observations of coaching sessions</a:t>
                      </a:r>
                      <a:endParaRPr lang="en-US" sz="1400">
                        <a:effectLst/>
                        <a:latin typeface="Times New Roman"/>
                        <a:ea typeface="PMingLiU"/>
                      </a:endParaRPr>
                    </a:p>
                  </a:txBody>
                  <a:tcPr marL="51435" marR="51435" marT="0" marB="0"/>
                </a:tc>
                <a:tc>
                  <a:txBody>
                    <a:bodyPr/>
                    <a:lstStyle/>
                    <a:p>
                      <a:pPr algn="ctr"/>
                      <a:r>
                        <a:rPr lang="en-US" sz="1400">
                          <a:effectLst/>
                        </a:rPr>
                        <a:t>9</a:t>
                      </a:r>
                      <a:endParaRPr lang="en-US" sz="1400">
                        <a:effectLst/>
                        <a:latin typeface="Times New Roman"/>
                        <a:ea typeface="PMingLiU"/>
                      </a:endParaRPr>
                    </a:p>
                  </a:txBody>
                  <a:tcPr marL="51435" marR="51435" marT="0" marB="0"/>
                </a:tc>
                <a:tc>
                  <a:txBody>
                    <a:bodyPr/>
                    <a:lstStyle/>
                    <a:p>
                      <a:pPr algn="just"/>
                      <a:r>
                        <a:rPr lang="en-US" sz="1400">
                          <a:effectLst/>
                        </a:rPr>
                        <a:t>Individual projects:6</a:t>
                      </a:r>
                    </a:p>
                    <a:p>
                      <a:pPr algn="just"/>
                      <a:r>
                        <a:rPr lang="en-US" sz="1400">
                          <a:effectLst/>
                        </a:rPr>
                        <a:t>Group projects: 3</a:t>
                      </a:r>
                      <a:endParaRPr lang="aa-ET" sz="1400">
                        <a:effectLst/>
                        <a:latin typeface="Times New Roman"/>
                        <a:ea typeface="PMingLiU"/>
                      </a:endParaRPr>
                    </a:p>
                  </a:txBody>
                  <a:tcPr marL="51435" marR="51435" marT="0" marB="0"/>
                </a:tc>
                <a:extLst>
                  <a:ext uri="{0D108BD9-81ED-4DB2-BD59-A6C34878D82A}">
                    <a16:rowId xmlns:a16="http://schemas.microsoft.com/office/drawing/2014/main" val="1544555221"/>
                  </a:ext>
                </a:extLst>
              </a:tr>
              <a:tr h="955579">
                <a:tc>
                  <a:txBody>
                    <a:bodyPr/>
                    <a:lstStyle/>
                    <a:p>
                      <a:pPr algn="just"/>
                      <a:endParaRPr lang="en-US" sz="1400">
                        <a:effectLst/>
                        <a:latin typeface="Times New Roman"/>
                        <a:ea typeface="PMingLiU"/>
                      </a:endParaRPr>
                    </a:p>
                  </a:txBody>
                  <a:tcPr marL="51435" marR="51435" marT="0" marB="0"/>
                </a:tc>
                <a:tc>
                  <a:txBody>
                    <a:bodyPr/>
                    <a:lstStyle/>
                    <a:p>
                      <a:pPr algn="l"/>
                      <a:r>
                        <a:rPr lang="en-US" sz="1400">
                          <a:effectLst/>
                        </a:rPr>
                        <a:t>Interviews with coaches</a:t>
                      </a:r>
                      <a:endParaRPr lang="en-US" sz="1400">
                        <a:effectLst/>
                        <a:latin typeface="Times New Roman"/>
                        <a:ea typeface="PMingLiU"/>
                      </a:endParaRPr>
                    </a:p>
                  </a:txBody>
                  <a:tcPr marL="51435" marR="51435" marT="0" marB="0"/>
                </a:tc>
                <a:tc>
                  <a:txBody>
                    <a:bodyPr/>
                    <a:lstStyle/>
                    <a:p>
                      <a:pPr algn="ctr"/>
                      <a:r>
                        <a:rPr lang="en-US" sz="1400">
                          <a:effectLst/>
                        </a:rPr>
                        <a:t>13</a:t>
                      </a:r>
                      <a:endParaRPr lang="en-US" sz="1400">
                        <a:effectLst/>
                        <a:latin typeface="Times New Roman"/>
                        <a:ea typeface="PMingLiU"/>
                      </a:endParaRPr>
                    </a:p>
                  </a:txBody>
                  <a:tcPr marL="51435" marR="51435" marT="0" marB="0"/>
                </a:tc>
                <a:tc>
                  <a:txBody>
                    <a:bodyPr/>
                    <a:lstStyle/>
                    <a:p>
                      <a:pPr algn="just"/>
                      <a:r>
                        <a:rPr lang="en-US" sz="1400">
                          <a:effectLst/>
                        </a:rPr>
                        <a:t>Male: 9</a:t>
                      </a:r>
                    </a:p>
                    <a:p>
                      <a:pPr algn="just"/>
                      <a:r>
                        <a:rPr lang="en-US" sz="1400">
                          <a:effectLst/>
                        </a:rPr>
                        <a:t>Female:4</a:t>
                      </a:r>
                      <a:endParaRPr lang="aa-ET" sz="1400">
                        <a:effectLst/>
                      </a:endParaRPr>
                    </a:p>
                    <a:p>
                      <a:pPr algn="just"/>
                      <a:r>
                        <a:rPr lang="en-US" sz="1400">
                          <a:effectLst/>
                        </a:rPr>
                        <a:t>Expert:11</a:t>
                      </a:r>
                      <a:endParaRPr lang="aa-ET" sz="1400">
                        <a:effectLst/>
                      </a:endParaRPr>
                    </a:p>
                    <a:p>
                      <a:pPr algn="just"/>
                      <a:r>
                        <a:rPr lang="en-US" sz="1400">
                          <a:effectLst/>
                        </a:rPr>
                        <a:t>Novice: 2</a:t>
                      </a:r>
                      <a:endParaRPr lang="aa-ET" sz="1400">
                        <a:effectLst/>
                        <a:latin typeface="Times New Roman"/>
                        <a:ea typeface="PMingLiU"/>
                      </a:endParaRPr>
                    </a:p>
                  </a:txBody>
                  <a:tcPr marL="51435" marR="51435" marT="0" marB="0"/>
                </a:tc>
                <a:extLst>
                  <a:ext uri="{0D108BD9-81ED-4DB2-BD59-A6C34878D82A}">
                    <a16:rowId xmlns:a16="http://schemas.microsoft.com/office/drawing/2014/main" val="72226640"/>
                  </a:ext>
                </a:extLst>
              </a:tr>
              <a:tr h="712175">
                <a:tc>
                  <a:txBody>
                    <a:bodyPr/>
                    <a:lstStyle/>
                    <a:p>
                      <a:pPr algn="just"/>
                      <a:endParaRPr lang="en-US" sz="1400">
                        <a:effectLst/>
                        <a:latin typeface="Times New Roman"/>
                        <a:ea typeface="PMingLiU"/>
                      </a:endParaRPr>
                    </a:p>
                  </a:txBody>
                  <a:tcPr marL="51435" marR="51435" marT="0" marB="0"/>
                </a:tc>
                <a:tc>
                  <a:txBody>
                    <a:bodyPr/>
                    <a:lstStyle/>
                    <a:p>
                      <a:pPr algn="l"/>
                      <a:r>
                        <a:rPr lang="en-US" sz="1400">
                          <a:effectLst/>
                        </a:rPr>
                        <a:t>Interviews with students</a:t>
                      </a:r>
                      <a:endParaRPr lang="en-US" sz="1400">
                        <a:effectLst/>
                        <a:latin typeface="Times New Roman"/>
                        <a:ea typeface="PMingLiU"/>
                      </a:endParaRPr>
                    </a:p>
                  </a:txBody>
                  <a:tcPr marL="51435" marR="51435" marT="0" marB="0"/>
                </a:tc>
                <a:tc>
                  <a:txBody>
                    <a:bodyPr/>
                    <a:lstStyle/>
                    <a:p>
                      <a:pPr lvl="0" algn="ctr">
                        <a:buNone/>
                      </a:pPr>
                      <a:r>
                        <a:rPr lang="en-US" sz="1400">
                          <a:effectLst/>
                        </a:rPr>
                        <a:t>26</a:t>
                      </a:r>
                      <a:endParaRPr lang="en-US"/>
                    </a:p>
                  </a:txBody>
                  <a:tcPr marL="51435" marR="51435" marT="0" marB="0"/>
                </a:tc>
                <a:tc>
                  <a:txBody>
                    <a:bodyPr/>
                    <a:lstStyle/>
                    <a:p>
                      <a:pPr algn="just"/>
                      <a:r>
                        <a:rPr lang="en-US" sz="1400">
                          <a:effectLst/>
                        </a:rPr>
                        <a:t>Bachelor:16</a:t>
                      </a:r>
                    </a:p>
                    <a:p>
                      <a:pPr algn="just"/>
                      <a:r>
                        <a:rPr lang="en-US" sz="1400">
                          <a:effectLst/>
                        </a:rPr>
                        <a:t>Premaster: 4</a:t>
                      </a:r>
                      <a:endParaRPr lang="aa-ET" sz="1400">
                        <a:effectLst/>
                      </a:endParaRPr>
                    </a:p>
                    <a:p>
                      <a:pPr algn="just"/>
                      <a:r>
                        <a:rPr lang="en-US" sz="1400">
                          <a:effectLst/>
                        </a:rPr>
                        <a:t>Master: 6</a:t>
                      </a:r>
                      <a:endParaRPr lang="aa-ET" sz="1400">
                        <a:effectLst/>
                        <a:latin typeface="Times New Roman"/>
                        <a:ea typeface="PMingLiU"/>
                      </a:endParaRPr>
                    </a:p>
                  </a:txBody>
                  <a:tcPr marL="51435" marR="51435" marT="0" marB="0"/>
                </a:tc>
                <a:extLst>
                  <a:ext uri="{0D108BD9-81ED-4DB2-BD59-A6C34878D82A}">
                    <a16:rowId xmlns:a16="http://schemas.microsoft.com/office/drawing/2014/main" val="1249235109"/>
                  </a:ext>
                </a:extLst>
              </a:tr>
            </a:tbl>
          </a:graphicData>
        </a:graphic>
      </p:graphicFrame>
      <p:sp>
        <p:nvSpPr>
          <p:cNvPr id="5" name="Slide Number Placeholder 4"/>
          <p:cNvSpPr>
            <a:spLocks noGrp="1"/>
          </p:cNvSpPr>
          <p:nvPr>
            <p:ph type="sldNum" sz="quarter" idx="12"/>
          </p:nvPr>
        </p:nvSpPr>
        <p:spPr/>
        <p:txBody>
          <a:bodyPr/>
          <a:lstStyle/>
          <a:p>
            <a:fld id="{C194BDB0-F4EA-4DD6-8281-CCE2440D0CE0}" type="slidenum">
              <a:rPr lang="en-GB" smtClean="0"/>
              <a:t>6</a:t>
            </a:fld>
            <a:endParaRPr lang="en-GB"/>
          </a:p>
        </p:txBody>
      </p:sp>
    </p:spTree>
    <p:extLst>
      <p:ext uri="{BB962C8B-B14F-4D97-AF65-F5344CB8AC3E}">
        <p14:creationId xmlns:p14="http://schemas.microsoft.com/office/powerpoint/2010/main" val="781310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00F063-1E35-482D-B95F-82291804DE39}"/>
              </a:ext>
            </a:extLst>
          </p:cNvPr>
          <p:cNvSpPr>
            <a:spLocks noGrp="1"/>
          </p:cNvSpPr>
          <p:nvPr>
            <p:ph type="sldNum" sz="quarter" idx="12"/>
          </p:nvPr>
        </p:nvSpPr>
        <p:spPr/>
        <p:txBody>
          <a:bodyPr/>
          <a:lstStyle/>
          <a:p>
            <a:fld id="{359F84F4-FB15-43C5-B25B-653DF38535E4}" type="slidenum">
              <a:rPr lang="en-US" smtClean="0"/>
              <a:t>7</a:t>
            </a:fld>
            <a:endParaRPr lang="en-US"/>
          </a:p>
        </p:txBody>
      </p:sp>
      <p:graphicFrame>
        <p:nvGraphicFramePr>
          <p:cNvPr id="5" name="Table 4">
            <a:extLst>
              <a:ext uri="{FF2B5EF4-FFF2-40B4-BE49-F238E27FC236}">
                <a16:creationId xmlns:a16="http://schemas.microsoft.com/office/drawing/2014/main" id="{3E24545E-A28F-476A-B055-1C18DC26596A}"/>
              </a:ext>
            </a:extLst>
          </p:cNvPr>
          <p:cNvGraphicFramePr>
            <a:graphicFrameLocks noGrp="1"/>
          </p:cNvGraphicFramePr>
          <p:nvPr>
            <p:extLst>
              <p:ext uri="{D42A27DB-BD31-4B8C-83A1-F6EECF244321}">
                <p14:modId xmlns:p14="http://schemas.microsoft.com/office/powerpoint/2010/main" val="2536845632"/>
              </p:ext>
            </p:extLst>
          </p:nvPr>
        </p:nvGraphicFramePr>
        <p:xfrm>
          <a:off x="119062" y="994727"/>
          <a:ext cx="1579476" cy="2142093"/>
        </p:xfrm>
        <a:graphic>
          <a:graphicData uri="http://schemas.openxmlformats.org/drawingml/2006/table">
            <a:tbl>
              <a:tblPr firstRow="1" firstCol="1" bandRow="1">
                <a:tableStyleId>{69012ECD-51FC-41F1-AA8D-1B2483CD663E}</a:tableStyleId>
              </a:tblPr>
              <a:tblGrid>
                <a:gridCol w="1579476">
                  <a:extLst>
                    <a:ext uri="{9D8B030D-6E8A-4147-A177-3AD203B41FA5}">
                      <a16:colId xmlns:a16="http://schemas.microsoft.com/office/drawing/2014/main" val="2996250833"/>
                    </a:ext>
                  </a:extLst>
                </a:gridCol>
              </a:tblGrid>
              <a:tr h="507088">
                <a:tc>
                  <a:txBody>
                    <a:bodyPr/>
                    <a:lstStyle/>
                    <a:p>
                      <a:pPr algn="ctr">
                        <a:spcAft>
                          <a:spcPts val="0"/>
                        </a:spcAft>
                      </a:pPr>
                      <a:r>
                        <a:rPr lang="en-US" sz="1400">
                          <a:effectLst/>
                        </a:rPr>
                        <a:t>Collins (1991)</a:t>
                      </a:r>
                    </a:p>
                    <a:p>
                      <a:pPr algn="ctr">
                        <a:spcAft>
                          <a:spcPts val="0"/>
                        </a:spcAft>
                      </a:pPr>
                      <a:r>
                        <a:rPr lang="en-US" sz="1400">
                          <a:effectLst/>
                        </a:rPr>
                        <a:t>Cognitive Apprenticeship</a:t>
                      </a:r>
                    </a:p>
                  </a:txBody>
                  <a:tcPr marL="68580" marR="68580" marT="0" marB="0"/>
                </a:tc>
                <a:extLst>
                  <a:ext uri="{0D108BD9-81ED-4DB2-BD59-A6C34878D82A}">
                    <a16:rowId xmlns:a16="http://schemas.microsoft.com/office/drawing/2014/main" val="1623766876"/>
                  </a:ext>
                </a:extLst>
              </a:tr>
              <a:tr h="1502013">
                <a:tc>
                  <a:txBody>
                    <a:bodyPr/>
                    <a:lstStyle/>
                    <a:p>
                      <a:pPr marL="342900" lvl="0" indent="-342900" algn="ctr" fontAlgn="base">
                        <a:spcAft>
                          <a:spcPts val="0"/>
                        </a:spcAft>
                      </a:pPr>
                      <a:r>
                        <a:rPr lang="en-GB" sz="1400" err="1">
                          <a:effectLst/>
                        </a:rPr>
                        <a:t>Modeling</a:t>
                      </a:r>
                      <a:endParaRPr lang="en-GB" sz="1400">
                        <a:effectLst/>
                      </a:endParaRPr>
                    </a:p>
                    <a:p>
                      <a:pPr marL="342900" lvl="0" indent="-342900" algn="ctr" fontAlgn="base">
                        <a:spcAft>
                          <a:spcPts val="0"/>
                        </a:spcAft>
                      </a:pPr>
                      <a:r>
                        <a:rPr lang="en-GB" sz="1400">
                          <a:effectLst/>
                        </a:rPr>
                        <a:t>Coaching</a:t>
                      </a:r>
                    </a:p>
                    <a:p>
                      <a:pPr marL="342900" lvl="0" indent="-342900" algn="ctr" fontAlgn="base">
                        <a:spcAft>
                          <a:spcPts val="0"/>
                        </a:spcAft>
                      </a:pPr>
                      <a:r>
                        <a:rPr lang="en-GB" sz="1400">
                          <a:effectLst/>
                        </a:rPr>
                        <a:t>Scaffolding</a:t>
                      </a:r>
                    </a:p>
                    <a:p>
                      <a:pPr marL="342900" lvl="0" indent="-342900" algn="ctr" fontAlgn="base">
                        <a:spcAft>
                          <a:spcPts val="0"/>
                        </a:spcAft>
                      </a:pPr>
                      <a:r>
                        <a:rPr lang="en-GB" sz="1400">
                          <a:effectLst/>
                        </a:rPr>
                        <a:t>Articulation</a:t>
                      </a:r>
                    </a:p>
                    <a:p>
                      <a:pPr marL="342900" lvl="0" indent="-342900" algn="ctr" fontAlgn="base">
                        <a:spcAft>
                          <a:spcPts val="0"/>
                        </a:spcAft>
                      </a:pPr>
                      <a:r>
                        <a:rPr lang="en-GB" sz="1400">
                          <a:effectLst/>
                        </a:rPr>
                        <a:t>Reflection</a:t>
                      </a:r>
                    </a:p>
                    <a:p>
                      <a:pPr marL="342900" lvl="0" indent="-342900" algn="ctr" fontAlgn="base">
                        <a:spcAft>
                          <a:spcPts val="0"/>
                        </a:spcAft>
                      </a:pPr>
                      <a:r>
                        <a:rPr lang="en-GB" sz="1400">
                          <a:effectLst/>
                        </a:rPr>
                        <a:t>Exploration </a:t>
                      </a:r>
                    </a:p>
                  </a:txBody>
                  <a:tcPr marL="68580" marR="68580" marT="0" marB="0"/>
                </a:tc>
                <a:extLst>
                  <a:ext uri="{0D108BD9-81ED-4DB2-BD59-A6C34878D82A}">
                    <a16:rowId xmlns:a16="http://schemas.microsoft.com/office/drawing/2014/main" val="2726676299"/>
                  </a:ext>
                </a:extLst>
              </a:tr>
            </a:tbl>
          </a:graphicData>
        </a:graphic>
      </p:graphicFrame>
      <p:sp>
        <p:nvSpPr>
          <p:cNvPr id="6" name="TextBox 5">
            <a:extLst>
              <a:ext uri="{FF2B5EF4-FFF2-40B4-BE49-F238E27FC236}">
                <a16:creationId xmlns:a16="http://schemas.microsoft.com/office/drawing/2014/main" id="{A7377052-3782-49C3-89D6-36080BCF463E}"/>
              </a:ext>
            </a:extLst>
          </p:cNvPr>
          <p:cNvSpPr txBox="1"/>
          <p:nvPr/>
        </p:nvSpPr>
        <p:spPr>
          <a:xfrm>
            <a:off x="3200400" y="2343150"/>
            <a:ext cx="274320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Arrow: Right 6">
            <a:extLst>
              <a:ext uri="{FF2B5EF4-FFF2-40B4-BE49-F238E27FC236}">
                <a16:creationId xmlns:a16="http://schemas.microsoft.com/office/drawing/2014/main" id="{EE5FCB6E-23BC-45FD-BFB6-74355EC1DA13}"/>
              </a:ext>
            </a:extLst>
          </p:cNvPr>
          <p:cNvSpPr/>
          <p:nvPr/>
        </p:nvSpPr>
        <p:spPr>
          <a:xfrm>
            <a:off x="1733296" y="1832826"/>
            <a:ext cx="411443" cy="350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563C0CBC-1B41-4D83-9CA3-0E6A631968B6}"/>
              </a:ext>
            </a:extLst>
          </p:cNvPr>
          <p:cNvGraphicFramePr>
            <a:graphicFrameLocks noGrp="1"/>
          </p:cNvGraphicFramePr>
          <p:nvPr>
            <p:extLst>
              <p:ext uri="{D42A27DB-BD31-4B8C-83A1-F6EECF244321}">
                <p14:modId xmlns:p14="http://schemas.microsoft.com/office/powerpoint/2010/main" val="2240016446"/>
              </p:ext>
            </p:extLst>
          </p:nvPr>
        </p:nvGraphicFramePr>
        <p:xfrm>
          <a:off x="5885423" y="810016"/>
          <a:ext cx="2971663" cy="4204503"/>
        </p:xfrm>
        <a:graphic>
          <a:graphicData uri="http://schemas.openxmlformats.org/drawingml/2006/table">
            <a:tbl>
              <a:tblPr firstRow="1" firstCol="1" bandRow="1">
                <a:tableStyleId>{69012ECD-51FC-41F1-AA8D-1B2483CD663E}</a:tableStyleId>
              </a:tblPr>
              <a:tblGrid>
                <a:gridCol w="2971663">
                  <a:extLst>
                    <a:ext uri="{9D8B030D-6E8A-4147-A177-3AD203B41FA5}">
                      <a16:colId xmlns:a16="http://schemas.microsoft.com/office/drawing/2014/main" val="3140101478"/>
                    </a:ext>
                  </a:extLst>
                </a:gridCol>
              </a:tblGrid>
              <a:tr h="348783">
                <a:tc>
                  <a:txBody>
                    <a:bodyPr/>
                    <a:lstStyle/>
                    <a:p>
                      <a:pPr>
                        <a:spcAft>
                          <a:spcPts val="0"/>
                        </a:spcAft>
                      </a:pPr>
                      <a:r>
                        <a:rPr lang="en-US" sz="1100">
                          <a:effectLst/>
                        </a:rPr>
                        <a:t>Adams (2016)</a:t>
                      </a:r>
                      <a:endParaRPr lang="en-US"/>
                    </a:p>
                    <a:p>
                      <a:pPr>
                        <a:spcAft>
                          <a:spcPts val="0"/>
                        </a:spcAft>
                      </a:pPr>
                      <a:r>
                        <a:rPr lang="en-US" sz="1100">
                          <a:effectLst/>
                        </a:rPr>
                        <a:t>Coaching process</a:t>
                      </a:r>
                    </a:p>
                  </a:txBody>
                  <a:tcPr marL="68580" marR="68580" marT="0" marB="0"/>
                </a:tc>
                <a:extLst>
                  <a:ext uri="{0D108BD9-81ED-4DB2-BD59-A6C34878D82A}">
                    <a16:rowId xmlns:a16="http://schemas.microsoft.com/office/drawing/2014/main" val="4121588774"/>
                  </a:ext>
                </a:extLst>
              </a:tr>
              <a:tr h="0">
                <a:tc>
                  <a:txBody>
                    <a:bodyPr/>
                    <a:lstStyle/>
                    <a:p>
                      <a:pPr fontAlgn="base">
                        <a:spcAft>
                          <a:spcPts val="0"/>
                        </a:spcAft>
                      </a:pPr>
                      <a:r>
                        <a:rPr lang="en-US" sz="1100">
                          <a:effectLst/>
                        </a:rPr>
                        <a:t>Design process </a:t>
                      </a:r>
                    </a:p>
                  </a:txBody>
                  <a:tcPr marL="68580" marR="68580" marT="0" marB="0"/>
                </a:tc>
                <a:extLst>
                  <a:ext uri="{0D108BD9-81ED-4DB2-BD59-A6C34878D82A}">
                    <a16:rowId xmlns:a16="http://schemas.microsoft.com/office/drawing/2014/main" val="4177321338"/>
                  </a:ext>
                </a:extLst>
              </a:tr>
              <a:tr h="1456055">
                <a:tc>
                  <a:txBody>
                    <a:bodyPr/>
                    <a:lstStyle/>
                    <a:p>
                      <a:pPr marL="0" lvl="0" indent="0" fontAlgn="base">
                        <a:spcAft>
                          <a:spcPts val="0"/>
                        </a:spcAft>
                        <a:buNone/>
                      </a:pPr>
                      <a:r>
                        <a:rPr lang="en-US" sz="1100" b="0">
                          <a:effectLst/>
                        </a:rPr>
                        <a:t>Problem Framing </a:t>
                      </a:r>
                    </a:p>
                    <a:p>
                      <a:pPr marL="0" lvl="0" indent="0" fontAlgn="base">
                        <a:spcAft>
                          <a:spcPts val="0"/>
                        </a:spcAft>
                        <a:buNone/>
                      </a:pPr>
                      <a:r>
                        <a:rPr lang="en-US" sz="1100" b="0">
                          <a:effectLst/>
                        </a:rPr>
                        <a:t>Doing research </a:t>
                      </a:r>
                    </a:p>
                    <a:p>
                      <a:pPr marL="0" lvl="0" indent="0" fontAlgn="base">
                        <a:spcAft>
                          <a:spcPts val="0"/>
                        </a:spcAft>
                        <a:buNone/>
                      </a:pPr>
                      <a:r>
                        <a:rPr lang="en-US" sz="1100" b="0">
                          <a:effectLst/>
                        </a:rPr>
                        <a:t>Idea Fluency </a:t>
                      </a:r>
                    </a:p>
                    <a:p>
                      <a:pPr marL="0" lvl="0" indent="0" fontAlgn="base">
                        <a:spcAft>
                          <a:spcPts val="0"/>
                        </a:spcAft>
                        <a:buNone/>
                      </a:pPr>
                      <a:r>
                        <a:rPr lang="en-US" sz="1100" b="0">
                          <a:effectLst/>
                        </a:rPr>
                        <a:t>Deep Modelling </a:t>
                      </a:r>
                    </a:p>
                    <a:p>
                      <a:pPr marL="0" lvl="0" indent="0" fontAlgn="base">
                        <a:spcAft>
                          <a:spcPts val="0"/>
                        </a:spcAft>
                        <a:buNone/>
                      </a:pPr>
                      <a:r>
                        <a:rPr lang="en-US" sz="1100" b="0">
                          <a:effectLst/>
                        </a:rPr>
                        <a:t>Balance Tradeoffs</a:t>
                      </a:r>
                    </a:p>
                    <a:p>
                      <a:pPr marL="0" lvl="0" indent="0" fontAlgn="base">
                        <a:spcAft>
                          <a:spcPts val="0"/>
                        </a:spcAft>
                        <a:buNone/>
                      </a:pPr>
                      <a:r>
                        <a:rPr lang="en-US" sz="1100" b="0">
                          <a:effectLst/>
                        </a:rPr>
                        <a:t>Valid Experiments </a:t>
                      </a:r>
                    </a:p>
                    <a:p>
                      <a:pPr marL="0" lvl="0" indent="0" fontAlgn="base">
                        <a:spcAft>
                          <a:spcPts val="0"/>
                        </a:spcAft>
                        <a:buNone/>
                      </a:pPr>
                      <a:r>
                        <a:rPr lang="en-US" sz="1100" b="0">
                          <a:effectLst/>
                        </a:rPr>
                        <a:t>Focused Diagnostics </a:t>
                      </a:r>
                    </a:p>
                    <a:p>
                      <a:pPr marL="0" lvl="0" indent="0" fontAlgn="base">
                        <a:spcAft>
                          <a:spcPts val="0"/>
                        </a:spcAft>
                        <a:buNone/>
                      </a:pPr>
                      <a:r>
                        <a:rPr lang="en-US" sz="1100" b="0">
                          <a:effectLst/>
                        </a:rPr>
                        <a:t>Managed Iteration</a:t>
                      </a:r>
                    </a:p>
                    <a:p>
                      <a:pPr marL="0" lvl="0" indent="0" fontAlgn="base">
                        <a:spcAft>
                          <a:spcPts val="0"/>
                        </a:spcAft>
                        <a:buNone/>
                      </a:pPr>
                      <a:r>
                        <a:rPr lang="en-US" sz="1100" b="0">
                          <a:effectLst/>
                        </a:rPr>
                        <a:t>Reflection </a:t>
                      </a:r>
                    </a:p>
                  </a:txBody>
                  <a:tcPr marL="68580" marR="68580" marT="0" marB="0"/>
                </a:tc>
                <a:extLst>
                  <a:ext uri="{0D108BD9-81ED-4DB2-BD59-A6C34878D82A}">
                    <a16:rowId xmlns:a16="http://schemas.microsoft.com/office/drawing/2014/main" val="1432500061"/>
                  </a:ext>
                </a:extLst>
              </a:tr>
              <a:tr h="0">
                <a:tc>
                  <a:txBody>
                    <a:bodyPr/>
                    <a:lstStyle/>
                    <a:p>
                      <a:pPr fontAlgn="base">
                        <a:spcAft>
                          <a:spcPts val="0"/>
                        </a:spcAft>
                      </a:pPr>
                      <a:r>
                        <a:rPr lang="en-US" sz="1100">
                          <a:effectLst/>
                        </a:rPr>
                        <a:t>Knowledge application </a:t>
                      </a:r>
                    </a:p>
                    <a:p>
                      <a:pPr marL="342900" lvl="0" indent="-342900" fontAlgn="base">
                        <a:spcAft>
                          <a:spcPts val="0"/>
                        </a:spcAft>
                      </a:pPr>
                      <a:r>
                        <a:rPr lang="en-US" sz="1100" b="0">
                          <a:effectLst/>
                        </a:rPr>
                        <a:t>Aesthetics </a:t>
                      </a:r>
                    </a:p>
                    <a:p>
                      <a:pPr marL="342900" lvl="0" indent="-342900" fontAlgn="base">
                        <a:spcAft>
                          <a:spcPts val="0"/>
                        </a:spcAft>
                      </a:pPr>
                      <a:r>
                        <a:rPr lang="en-US" sz="1100" b="0">
                          <a:effectLst/>
                        </a:rPr>
                        <a:t>Coherence</a:t>
                      </a:r>
                    </a:p>
                    <a:p>
                      <a:pPr marL="342900" lvl="0" indent="-342900" fontAlgn="base">
                        <a:spcAft>
                          <a:spcPts val="0"/>
                        </a:spcAft>
                      </a:pPr>
                      <a:r>
                        <a:rPr lang="en-US" sz="1100" b="0">
                          <a:effectLst/>
                        </a:rPr>
                        <a:t>Interactivity </a:t>
                      </a:r>
                    </a:p>
                    <a:p>
                      <a:pPr marL="342900" lvl="0" indent="-342900" fontAlgn="base">
                        <a:spcAft>
                          <a:spcPts val="0"/>
                        </a:spcAft>
                      </a:pPr>
                      <a:r>
                        <a:rPr lang="en-US" sz="1100" b="0">
                          <a:effectLst/>
                        </a:rPr>
                        <a:t>Practicality </a:t>
                      </a:r>
                    </a:p>
                    <a:p>
                      <a:pPr marL="342900" lvl="0" indent="-342900" fontAlgn="base">
                        <a:spcAft>
                          <a:spcPts val="0"/>
                        </a:spcAft>
                      </a:pPr>
                      <a:r>
                        <a:rPr lang="en-US" sz="1100" b="0">
                          <a:effectLst/>
                        </a:rPr>
                        <a:t>Novelty</a:t>
                      </a:r>
                    </a:p>
                    <a:p>
                      <a:pPr marL="342900" lvl="0" indent="-342900" fontAlgn="base">
                        <a:spcAft>
                          <a:spcPts val="0"/>
                        </a:spcAft>
                      </a:pPr>
                      <a:r>
                        <a:rPr lang="en-US" sz="1100" b="0">
                          <a:effectLst/>
                        </a:rPr>
                        <a:t>(UN)Predictability</a:t>
                      </a:r>
                    </a:p>
                  </a:txBody>
                  <a:tcPr marL="68580" marR="68580" marT="0" marB="0"/>
                </a:tc>
                <a:extLst>
                  <a:ext uri="{0D108BD9-81ED-4DB2-BD59-A6C34878D82A}">
                    <a16:rowId xmlns:a16="http://schemas.microsoft.com/office/drawing/2014/main" val="2024922145"/>
                  </a:ext>
                </a:extLst>
              </a:tr>
              <a:tr h="0">
                <a:tc>
                  <a:txBody>
                    <a:bodyPr/>
                    <a:lstStyle/>
                    <a:p>
                      <a:pPr lvl="0">
                        <a:spcAft>
                          <a:spcPts val="0"/>
                        </a:spcAft>
                        <a:buNone/>
                      </a:pPr>
                      <a:r>
                        <a:rPr lang="en-US" sz="1100">
                          <a:effectLst/>
                        </a:rPr>
                        <a:t>Process management</a:t>
                      </a:r>
                      <a:endParaRPr lang="en-US" sz="1100"/>
                    </a:p>
                  </a:txBody>
                  <a:tcPr marL="68580" marR="68580" marT="0" marB="0"/>
                </a:tc>
                <a:extLst>
                  <a:ext uri="{0D108BD9-81ED-4DB2-BD59-A6C34878D82A}">
                    <a16:rowId xmlns:a16="http://schemas.microsoft.com/office/drawing/2014/main" val="2603082653"/>
                  </a:ext>
                </a:extLst>
              </a:tr>
              <a:tr h="821690">
                <a:tc>
                  <a:txBody>
                    <a:bodyPr/>
                    <a:lstStyle/>
                    <a:p>
                      <a:pPr marL="342900" lvl="0" indent="-342900" fontAlgn="base">
                        <a:spcAft>
                          <a:spcPts val="0"/>
                        </a:spcAft>
                      </a:pPr>
                      <a:r>
                        <a:rPr lang="en-US" sz="1100" b="0">
                          <a:effectLst/>
                        </a:rPr>
                        <a:t>Complexity Management</a:t>
                      </a:r>
                    </a:p>
                    <a:p>
                      <a:pPr marL="342900" lvl="0" indent="-342900" fontAlgn="base">
                        <a:spcAft>
                          <a:spcPts val="0"/>
                        </a:spcAft>
                      </a:pPr>
                      <a:r>
                        <a:rPr lang="en-US" sz="1100" b="0">
                          <a:effectLst/>
                        </a:rPr>
                        <a:t>Risk Management</a:t>
                      </a:r>
                    </a:p>
                    <a:p>
                      <a:pPr marL="342900" lvl="0" indent="-342900" fontAlgn="base">
                        <a:spcAft>
                          <a:spcPts val="0"/>
                        </a:spcAft>
                      </a:pPr>
                      <a:r>
                        <a:rPr lang="en-US" sz="1100" b="0">
                          <a:effectLst/>
                        </a:rPr>
                        <a:t>Time Management</a:t>
                      </a:r>
                    </a:p>
                    <a:p>
                      <a:pPr marL="342900" lvl="0" indent="-342900" fontAlgn="base">
                        <a:spcAft>
                          <a:spcPts val="0"/>
                        </a:spcAft>
                      </a:pPr>
                      <a:r>
                        <a:rPr lang="en-US" sz="1100" b="0">
                          <a:effectLst/>
                        </a:rPr>
                        <a:t>Multiple Perspectives</a:t>
                      </a:r>
                    </a:p>
                    <a:p>
                      <a:pPr marL="342900" lvl="0" indent="-342900" fontAlgn="base">
                        <a:spcAft>
                          <a:spcPts val="0"/>
                        </a:spcAft>
                      </a:pPr>
                      <a:r>
                        <a:rPr lang="en-US" sz="1100" b="0">
                          <a:effectLst/>
                        </a:rPr>
                        <a:t>Suggest Don’t Tell</a:t>
                      </a:r>
                    </a:p>
                  </a:txBody>
                  <a:tcPr marL="68580" marR="68580" marT="0" marB="0"/>
                </a:tc>
                <a:extLst>
                  <a:ext uri="{0D108BD9-81ED-4DB2-BD59-A6C34878D82A}">
                    <a16:rowId xmlns:a16="http://schemas.microsoft.com/office/drawing/2014/main" val="1302443609"/>
                  </a:ext>
                </a:extLst>
              </a:tr>
            </a:tbl>
          </a:graphicData>
        </a:graphic>
      </p:graphicFrame>
      <p:graphicFrame>
        <p:nvGraphicFramePr>
          <p:cNvPr id="12" name="Table 11">
            <a:extLst>
              <a:ext uri="{FF2B5EF4-FFF2-40B4-BE49-F238E27FC236}">
                <a16:creationId xmlns:a16="http://schemas.microsoft.com/office/drawing/2014/main" id="{879BF109-25DC-4C2B-9141-9192B61D5BE9}"/>
              </a:ext>
            </a:extLst>
          </p:cNvPr>
          <p:cNvGraphicFramePr>
            <a:graphicFrameLocks noGrp="1"/>
          </p:cNvGraphicFramePr>
          <p:nvPr>
            <p:extLst>
              <p:ext uri="{D42A27DB-BD31-4B8C-83A1-F6EECF244321}">
                <p14:modId xmlns:p14="http://schemas.microsoft.com/office/powerpoint/2010/main" val="3231407653"/>
              </p:ext>
            </p:extLst>
          </p:nvPr>
        </p:nvGraphicFramePr>
        <p:xfrm>
          <a:off x="2215963" y="806822"/>
          <a:ext cx="3601030" cy="4160708"/>
        </p:xfrm>
        <a:graphic>
          <a:graphicData uri="http://schemas.openxmlformats.org/drawingml/2006/table">
            <a:tbl>
              <a:tblPr firstRow="1" firstCol="1" bandRow="1">
                <a:tableStyleId>{69012ECD-51FC-41F1-AA8D-1B2483CD663E}</a:tableStyleId>
              </a:tblPr>
              <a:tblGrid>
                <a:gridCol w="3601030">
                  <a:extLst>
                    <a:ext uri="{9D8B030D-6E8A-4147-A177-3AD203B41FA5}">
                      <a16:colId xmlns:a16="http://schemas.microsoft.com/office/drawing/2014/main" val="3896889861"/>
                    </a:ext>
                  </a:extLst>
                </a:gridCol>
              </a:tblGrid>
              <a:tr h="369794">
                <a:tc>
                  <a:txBody>
                    <a:bodyPr/>
                    <a:lstStyle/>
                    <a:p>
                      <a:pPr>
                        <a:spcAft>
                          <a:spcPts val="0"/>
                        </a:spcAft>
                      </a:pPr>
                      <a:r>
                        <a:rPr lang="nl-NL" sz="1200">
                          <a:effectLst/>
                        </a:rPr>
                        <a:t>Gómez Puente (2013)</a:t>
                      </a:r>
                    </a:p>
                    <a:p>
                      <a:pPr>
                        <a:spcAft>
                          <a:spcPts val="0"/>
                        </a:spcAft>
                      </a:pPr>
                      <a:r>
                        <a:rPr lang="nl-NL" sz="1200">
                          <a:effectLst/>
                        </a:rPr>
                        <a:t>Coaching </a:t>
                      </a:r>
                      <a:r>
                        <a:rPr lang="nl-NL" sz="1200" err="1">
                          <a:effectLst/>
                        </a:rPr>
                        <a:t>behaviors</a:t>
                      </a:r>
                      <a:endParaRPr lang="nl-NL" sz="1200">
                        <a:effectLst/>
                      </a:endParaRPr>
                    </a:p>
                  </a:txBody>
                  <a:tcPr marL="68580" marR="68580" marT="0" marB="0"/>
                </a:tc>
                <a:extLst>
                  <a:ext uri="{0D108BD9-81ED-4DB2-BD59-A6C34878D82A}">
                    <a16:rowId xmlns:a16="http://schemas.microsoft.com/office/drawing/2014/main" val="4088454330"/>
                  </a:ext>
                </a:extLst>
              </a:tr>
              <a:tr h="3790914">
                <a:tc>
                  <a:txBody>
                    <a:bodyPr/>
                    <a:lstStyle/>
                    <a:p>
                      <a:pPr marL="0" lvl="0" indent="0" algn="l">
                        <a:buNone/>
                      </a:pPr>
                      <a:r>
                        <a:rPr lang="en-US" sz="1200" b="0">
                          <a:effectLst/>
                          <a:latin typeface="Calibri"/>
                        </a:rPr>
                        <a:t>The coach:</a:t>
                      </a:r>
                      <a:endParaRPr lang="en-US"/>
                    </a:p>
                    <a:p>
                      <a:pPr marL="171450" lvl="0" indent="-171450" algn="l">
                        <a:buFont typeface="Arial"/>
                        <a:buChar char="•"/>
                      </a:pPr>
                      <a:r>
                        <a:rPr lang="en-US" sz="1200" b="1" i="1">
                          <a:effectLst/>
                          <a:latin typeface="Calibri"/>
                        </a:rPr>
                        <a:t>formulates </a:t>
                      </a:r>
                      <a:r>
                        <a:rPr lang="en-US" sz="1200" b="0" i="1">
                          <a:effectLst/>
                          <a:latin typeface="Calibri"/>
                        </a:rPr>
                        <a:t>open questions </a:t>
                      </a:r>
                      <a:r>
                        <a:rPr lang="en-US" sz="1200" b="0">
                          <a:effectLst/>
                          <a:latin typeface="Calibri"/>
                        </a:rPr>
                        <a:t>to </a:t>
                      </a:r>
                      <a:r>
                        <a:rPr lang="en-US" sz="1200" b="0" i="0" u="none" strike="noStrike" noProof="0">
                          <a:effectLst/>
                        </a:rPr>
                        <a:t>–</a:t>
                      </a:r>
                      <a:r>
                        <a:rPr lang="en-US" sz="1200" b="0" i="0" u="none" strike="noStrike" noProof="0">
                          <a:effectLst/>
                          <a:latin typeface="Calibri"/>
                        </a:rPr>
                        <a:t> </a:t>
                      </a:r>
                      <a:r>
                        <a:rPr lang="en-US" sz="1200" b="0">
                          <a:effectLst/>
                          <a:latin typeface="Calibri"/>
                        </a:rPr>
                        <a:t>FOQ </a:t>
                      </a:r>
                    </a:p>
                    <a:p>
                      <a:pPr marL="171450" lvl="0" indent="-171450" algn="l">
                        <a:buFont typeface="Arial"/>
                        <a:buChar char="•"/>
                      </a:pPr>
                      <a:r>
                        <a:rPr lang="en-US" sz="1200" b="1" i="1">
                          <a:effectLst/>
                          <a:latin typeface="Calibri"/>
                        </a:rPr>
                        <a:t>acts as an expert, customer</a:t>
                      </a:r>
                      <a:r>
                        <a:rPr lang="en-US" sz="1200" b="1">
                          <a:effectLst/>
                          <a:latin typeface="Calibri"/>
                        </a:rPr>
                        <a:t> </a:t>
                      </a:r>
                      <a:r>
                        <a:rPr lang="en-US" sz="1200" b="0">
                          <a:effectLst/>
                          <a:latin typeface="Calibri"/>
                        </a:rPr>
                        <a:t>– AEF;  </a:t>
                      </a:r>
                      <a:endParaRPr lang="en-US" sz="1200" b="0">
                        <a:effectLst/>
                        <a:latin typeface="Calibri"/>
                        <a:ea typeface="PMingLiU"/>
                      </a:endParaRPr>
                    </a:p>
                    <a:p>
                      <a:pPr marL="171450" lvl="0" indent="-171450" algn="l">
                        <a:buFont typeface="Arial"/>
                        <a:buChar char="•"/>
                      </a:pPr>
                      <a:r>
                        <a:rPr lang="en-US" sz="1200" b="1" i="1">
                          <a:effectLst/>
                          <a:latin typeface="Calibri"/>
                        </a:rPr>
                        <a:t>provides feedback on progress </a:t>
                      </a:r>
                      <a:r>
                        <a:rPr lang="en-US" sz="1200" b="0">
                          <a:effectLst/>
                          <a:latin typeface="Calibri"/>
                        </a:rPr>
                        <a:t> – FPS;    </a:t>
                      </a:r>
                      <a:endParaRPr lang="en-US" sz="1200" b="0">
                        <a:effectLst/>
                        <a:latin typeface="Calibri"/>
                        <a:ea typeface="PMingLiU"/>
                      </a:endParaRPr>
                    </a:p>
                    <a:p>
                      <a:pPr marL="171450" lvl="0" indent="-171450" algn="l">
                        <a:buFont typeface="Arial"/>
                        <a:buChar char="•"/>
                      </a:pPr>
                      <a:r>
                        <a:rPr lang="en-US" sz="1200" b="1" i="1">
                          <a:effectLst/>
                          <a:latin typeface="Calibri"/>
                        </a:rPr>
                        <a:t>reviews progress </a:t>
                      </a:r>
                      <a:r>
                        <a:rPr lang="en-US" sz="1200" b="1">
                          <a:effectLst/>
                          <a:latin typeface="Calibri"/>
                        </a:rPr>
                        <a:t>on plans, proposal</a:t>
                      </a:r>
                      <a:r>
                        <a:rPr lang="en-US" sz="1200" b="0" i="0" u="none" strike="noStrike" noProof="0">
                          <a:effectLst/>
                        </a:rPr>
                        <a:t>–</a:t>
                      </a:r>
                      <a:r>
                        <a:rPr lang="en-US" sz="1200" b="0">
                          <a:effectLst/>
                          <a:latin typeface="Calibri"/>
                        </a:rPr>
                        <a:t> RPP;   </a:t>
                      </a:r>
                      <a:endParaRPr lang="en-US" sz="1200" b="0">
                        <a:effectLst/>
                        <a:latin typeface="Calibri"/>
                        <a:ea typeface="PMingLiU"/>
                      </a:endParaRPr>
                    </a:p>
                    <a:p>
                      <a:pPr marL="171450" lvl="0" indent="-171450" algn="l">
                        <a:buFont typeface="Arial"/>
                        <a:buChar char="•"/>
                      </a:pPr>
                      <a:r>
                        <a:rPr lang="en-US" sz="1200" b="1" i="1">
                          <a:effectLst/>
                          <a:latin typeface="Calibri"/>
                        </a:rPr>
                        <a:t>provides feedback on evolving efforts</a:t>
                      </a:r>
                      <a:r>
                        <a:rPr lang="en-US" sz="1200" b="0" i="0" u="none" strike="noStrike" noProof="0">
                          <a:effectLst/>
                        </a:rPr>
                        <a:t>–</a:t>
                      </a:r>
                      <a:r>
                        <a:rPr lang="en-US" sz="1200" b="0" i="0" u="none" strike="noStrike" noProof="0">
                          <a:effectLst/>
                          <a:latin typeface="Calibri"/>
                        </a:rPr>
                        <a:t> </a:t>
                      </a:r>
                      <a:r>
                        <a:rPr lang="en-US" sz="1200" b="0">
                          <a:effectLst/>
                          <a:latin typeface="Calibri"/>
                        </a:rPr>
                        <a:t> PTD;   </a:t>
                      </a:r>
                    </a:p>
                    <a:p>
                      <a:pPr marL="171450" lvl="0" indent="-171450" algn="l">
                        <a:buFont typeface="Arial"/>
                        <a:buChar char="•"/>
                      </a:pPr>
                      <a:r>
                        <a:rPr lang="en-US" sz="1200" b="1">
                          <a:effectLst/>
                          <a:latin typeface="Calibri"/>
                        </a:rPr>
                        <a:t>suppo</a:t>
                      </a:r>
                      <a:r>
                        <a:rPr lang="en-US" sz="1200" b="1" i="1">
                          <a:effectLst/>
                          <a:latin typeface="Calibri"/>
                        </a:rPr>
                        <a:t>rts students in reflecting on and explicating rationales </a:t>
                      </a:r>
                      <a:r>
                        <a:rPr lang="en-US" sz="1200" b="0">
                          <a:effectLst/>
                          <a:latin typeface="Calibri"/>
                        </a:rPr>
                        <a:t>for technical design, argument formulation, and decision making</a:t>
                      </a:r>
                      <a:r>
                        <a:rPr lang="en-US" sz="1200" b="0" i="0" u="none" strike="noStrike" noProof="0">
                          <a:effectLst/>
                        </a:rPr>
                        <a:t>–</a:t>
                      </a:r>
                      <a:r>
                        <a:rPr lang="en-US" sz="1200" b="0" i="0" u="none" strike="noStrike" noProof="0">
                          <a:effectLst/>
                          <a:latin typeface="Calibri"/>
                        </a:rPr>
                        <a:t> </a:t>
                      </a:r>
                      <a:r>
                        <a:rPr lang="en-US" sz="1200" b="0">
                          <a:effectLst/>
                          <a:latin typeface="Calibri"/>
                        </a:rPr>
                        <a:t>RER;    </a:t>
                      </a:r>
                      <a:endParaRPr lang="en-US" sz="1200" b="0">
                        <a:effectLst/>
                        <a:latin typeface="Calibri"/>
                        <a:ea typeface="PMingLiU"/>
                      </a:endParaRPr>
                    </a:p>
                    <a:p>
                      <a:pPr marL="171450" lvl="0" indent="-171450" algn="l">
                        <a:buFont typeface="Arial"/>
                        <a:buChar char="•"/>
                      </a:pPr>
                      <a:r>
                        <a:rPr lang="en-US" sz="1200" b="1" i="1">
                          <a:effectLst/>
                          <a:latin typeface="Calibri"/>
                        </a:rPr>
                        <a:t>supports students in case of difficulties</a:t>
                      </a:r>
                      <a:r>
                        <a:rPr lang="en-US" sz="1200" b="0" i="0" u="none" strike="noStrike" noProof="0">
                          <a:effectLst/>
                        </a:rPr>
                        <a:t>–</a:t>
                      </a:r>
                      <a:r>
                        <a:rPr lang="en-US" sz="1200" b="0" i="0" u="none" strike="noStrike" noProof="0">
                          <a:effectLst/>
                          <a:latin typeface="Calibri"/>
                        </a:rPr>
                        <a:t> </a:t>
                      </a:r>
                      <a:r>
                        <a:rPr lang="en-US" sz="1200" b="0">
                          <a:effectLst/>
                          <a:latin typeface="Calibri"/>
                        </a:rPr>
                        <a:t> JIT;    </a:t>
                      </a:r>
                      <a:endParaRPr lang="en-US" sz="1200" b="0">
                        <a:effectLst/>
                        <a:latin typeface="Calibri"/>
                        <a:ea typeface="PMingLiU"/>
                      </a:endParaRPr>
                    </a:p>
                    <a:p>
                      <a:pPr marL="171450" lvl="0" indent="-171450" algn="l">
                        <a:buFont typeface="Arial"/>
                        <a:buChar char="•"/>
                      </a:pPr>
                      <a:r>
                        <a:rPr lang="en-US" sz="1200" b="0">
                          <a:effectLst/>
                          <a:latin typeface="Calibri"/>
                        </a:rPr>
                        <a:t> </a:t>
                      </a:r>
                      <a:r>
                        <a:rPr lang="en-US" sz="1200" b="1" i="1">
                          <a:effectLst/>
                          <a:latin typeface="Calibri"/>
                        </a:rPr>
                        <a:t>uses methods/tools </a:t>
                      </a:r>
                      <a:r>
                        <a:rPr lang="en-US" sz="1200" b="0">
                          <a:effectLst/>
                          <a:latin typeface="Calibri"/>
                        </a:rPr>
                        <a:t>to guide the team</a:t>
                      </a:r>
                      <a:r>
                        <a:rPr lang="en-US" sz="1200" b="0" i="0" u="none" strike="noStrike" noProof="0">
                          <a:effectLst/>
                        </a:rPr>
                        <a:t>–</a:t>
                      </a:r>
                      <a:r>
                        <a:rPr lang="en-US" sz="1200" b="0" i="0" u="none" strike="noStrike" noProof="0">
                          <a:effectLst/>
                          <a:latin typeface="Calibri"/>
                        </a:rPr>
                        <a:t> </a:t>
                      </a:r>
                      <a:r>
                        <a:rPr lang="en-US" sz="1200" b="0">
                          <a:effectLst/>
                          <a:latin typeface="Calibri"/>
                        </a:rPr>
                        <a:t> UMT;   </a:t>
                      </a:r>
                      <a:endParaRPr lang="en-US" sz="1200" b="0">
                        <a:effectLst/>
                        <a:latin typeface="Calibri"/>
                        <a:ea typeface="PMingLiU"/>
                      </a:endParaRPr>
                    </a:p>
                    <a:p>
                      <a:pPr marL="171450" lvl="0" indent="-171450" algn="l">
                        <a:buFont typeface="Arial"/>
                        <a:buChar char="•"/>
                      </a:pPr>
                      <a:r>
                        <a:rPr lang="en-US" sz="1200" b="1" i="1">
                          <a:effectLst/>
                          <a:latin typeface="Calibri"/>
                        </a:rPr>
                        <a:t>encourages students to articulate engineering terminology </a:t>
                      </a:r>
                      <a:r>
                        <a:rPr lang="en-US" sz="1200" b="0" i="0" u="none" strike="noStrike" noProof="0">
                          <a:effectLst/>
                        </a:rPr>
                        <a:t>–</a:t>
                      </a:r>
                      <a:r>
                        <a:rPr lang="en-US" sz="1200" b="0" i="0" u="none" strike="noStrike" noProof="0">
                          <a:effectLst/>
                          <a:latin typeface="Calibri"/>
                        </a:rPr>
                        <a:t> </a:t>
                      </a:r>
                      <a:r>
                        <a:rPr lang="en-US" sz="1200" b="0">
                          <a:effectLst/>
                          <a:latin typeface="Calibri"/>
                        </a:rPr>
                        <a:t>AET;    </a:t>
                      </a:r>
                      <a:endParaRPr lang="en-US" sz="1200" b="0">
                        <a:effectLst/>
                        <a:latin typeface="Calibri"/>
                        <a:ea typeface="PMingLiU"/>
                      </a:endParaRPr>
                    </a:p>
                    <a:p>
                      <a:pPr marL="171450" lvl="0" indent="-171450" algn="l">
                        <a:buFont typeface="Arial"/>
                        <a:buChar char="•"/>
                      </a:pPr>
                      <a:r>
                        <a:rPr lang="en-US" sz="1200" b="0">
                          <a:effectLst/>
                          <a:latin typeface="Calibri"/>
                        </a:rPr>
                        <a:t> </a:t>
                      </a:r>
                      <a:r>
                        <a:rPr lang="en-US" sz="1200" b="1" i="1">
                          <a:effectLst/>
                          <a:latin typeface="Calibri"/>
                        </a:rPr>
                        <a:t>encourages students to look back on previous actions/tasks </a:t>
                      </a:r>
                      <a:r>
                        <a:rPr lang="en-US" sz="1200" b="1">
                          <a:effectLst/>
                          <a:latin typeface="Calibri"/>
                        </a:rPr>
                        <a:t>and reflect </a:t>
                      </a:r>
                      <a:r>
                        <a:rPr lang="en-US" sz="1200" b="0">
                          <a:effectLst/>
                          <a:latin typeface="Calibri"/>
                        </a:rPr>
                        <a:t>what they learned from them</a:t>
                      </a:r>
                      <a:r>
                        <a:rPr lang="en-US" sz="1200" b="0" i="0" u="none" strike="noStrike" noProof="0">
                          <a:effectLst/>
                        </a:rPr>
                        <a:t>–</a:t>
                      </a:r>
                      <a:r>
                        <a:rPr lang="en-US" sz="1200" b="0" i="0" u="none" strike="noStrike" noProof="0">
                          <a:effectLst/>
                          <a:latin typeface="Calibri"/>
                        </a:rPr>
                        <a:t> </a:t>
                      </a:r>
                      <a:r>
                        <a:rPr lang="en-US" sz="1200" b="0">
                          <a:effectLst/>
                          <a:latin typeface="Calibri"/>
                        </a:rPr>
                        <a:t> EAP</a:t>
                      </a:r>
                      <a:endParaRPr lang="en-US" sz="1200" b="0">
                        <a:effectLst/>
                        <a:latin typeface="Calibri"/>
                        <a:ea typeface="PMingLiU"/>
                      </a:endParaRPr>
                    </a:p>
                    <a:p>
                      <a:pPr marL="171450" lvl="0" indent="-171450" algn="l">
                        <a:buFont typeface="Arial"/>
                        <a:buChar char="•"/>
                      </a:pPr>
                      <a:r>
                        <a:rPr lang="en-US" sz="1200" b="1">
                          <a:effectLst/>
                          <a:latin typeface="Calibri"/>
                        </a:rPr>
                        <a:t>e</a:t>
                      </a:r>
                      <a:r>
                        <a:rPr lang="en-US" sz="1200" b="1" i="1">
                          <a:effectLst/>
                          <a:latin typeface="Calibri"/>
                        </a:rPr>
                        <a:t>ncourages students to learn from other students’ plans</a:t>
                      </a:r>
                      <a:r>
                        <a:rPr lang="en-US" sz="1200" b="0" i="0" u="none" strike="noStrike" noProof="0">
                          <a:effectLst/>
                        </a:rPr>
                        <a:t>–</a:t>
                      </a:r>
                      <a:r>
                        <a:rPr lang="en-US" sz="1200" b="0" i="0" u="none" strike="noStrike" noProof="0">
                          <a:effectLst/>
                          <a:latin typeface="Calibri"/>
                        </a:rPr>
                        <a:t> </a:t>
                      </a:r>
                      <a:r>
                        <a:rPr lang="en-US" sz="1200" b="0">
                          <a:effectLst/>
                          <a:latin typeface="Calibri"/>
                        </a:rPr>
                        <a:t>LEE; </a:t>
                      </a:r>
                      <a:endParaRPr lang="en-US" sz="1200" b="0">
                        <a:effectLst/>
                        <a:latin typeface="Calibri"/>
                        <a:ea typeface="PMingLiU"/>
                      </a:endParaRPr>
                    </a:p>
                    <a:p>
                      <a:pPr marL="171450" lvl="0" indent="-171450" algn="l">
                        <a:buFont typeface="Arial"/>
                        <a:buChar char="•"/>
                      </a:pPr>
                      <a:r>
                        <a:rPr lang="en-US" sz="1200" b="1" i="1">
                          <a:effectLst/>
                          <a:latin typeface="Calibri"/>
                        </a:rPr>
                        <a:t>o</a:t>
                      </a:r>
                      <a:r>
                        <a:rPr lang="en-US" sz="1200" b="1" i="1" u="none" strike="noStrike" noProof="0">
                          <a:effectLst/>
                          <a:latin typeface="Calibri"/>
                        </a:rPr>
                        <a:t>bserves students </a:t>
                      </a:r>
                      <a:r>
                        <a:rPr lang="en-US" sz="1200" b="0" i="0" u="none" strike="noStrike" noProof="0">
                          <a:effectLst/>
                          <a:latin typeface="Calibri"/>
                        </a:rPr>
                        <a:t>during implementation of activities</a:t>
                      </a:r>
                      <a:r>
                        <a:rPr lang="en-US" sz="1200" b="0" i="0" u="none" strike="noStrike" noProof="0">
                          <a:effectLst/>
                        </a:rPr>
                        <a:t>–</a:t>
                      </a:r>
                      <a:r>
                        <a:rPr lang="en-US" sz="1200" b="0" i="0" u="none" strike="noStrike" noProof="0">
                          <a:effectLst/>
                          <a:latin typeface="Calibri"/>
                        </a:rPr>
                        <a:t> </a:t>
                      </a:r>
                      <a:r>
                        <a:rPr lang="en-US" sz="1200" b="0">
                          <a:effectLst/>
                          <a:latin typeface="Calibri"/>
                        </a:rPr>
                        <a:t>OIA; </a:t>
                      </a:r>
                      <a:endParaRPr lang="en-US" sz="1200" b="0">
                        <a:effectLst/>
                        <a:latin typeface="Calibri"/>
                        <a:ea typeface="PMingLiU"/>
                      </a:endParaRPr>
                    </a:p>
                  </a:txBody>
                  <a:tcPr marL="68580" marR="68580" marT="0" marB="0"/>
                </a:tc>
                <a:extLst>
                  <a:ext uri="{0D108BD9-81ED-4DB2-BD59-A6C34878D82A}">
                    <a16:rowId xmlns:a16="http://schemas.microsoft.com/office/drawing/2014/main" val="1504223257"/>
                  </a:ext>
                </a:extLst>
              </a:tr>
            </a:tbl>
          </a:graphicData>
        </a:graphic>
      </p:graphicFrame>
      <p:sp>
        <p:nvSpPr>
          <p:cNvPr id="8" name="TextBox 7">
            <a:extLst>
              <a:ext uri="{FF2B5EF4-FFF2-40B4-BE49-F238E27FC236}">
                <a16:creationId xmlns:a16="http://schemas.microsoft.com/office/drawing/2014/main" id="{90E72495-50D4-48E1-A7B9-62FBEF709CEE}"/>
              </a:ext>
            </a:extLst>
          </p:cNvPr>
          <p:cNvSpPr txBox="1"/>
          <p:nvPr/>
        </p:nvSpPr>
        <p:spPr>
          <a:xfrm>
            <a:off x="5819776" y="382121"/>
            <a:ext cx="28860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cs typeface="Calibri"/>
              </a:rPr>
              <a:t>Framework to guide development and analysis of interviews</a:t>
            </a:r>
          </a:p>
        </p:txBody>
      </p:sp>
      <p:sp>
        <p:nvSpPr>
          <p:cNvPr id="11" name="TextBox 10">
            <a:extLst>
              <a:ext uri="{FF2B5EF4-FFF2-40B4-BE49-F238E27FC236}">
                <a16:creationId xmlns:a16="http://schemas.microsoft.com/office/drawing/2014/main" id="{A8636A30-01B4-4875-8A65-654FBEA54645}"/>
              </a:ext>
            </a:extLst>
          </p:cNvPr>
          <p:cNvSpPr txBox="1"/>
          <p:nvPr/>
        </p:nvSpPr>
        <p:spPr>
          <a:xfrm>
            <a:off x="2121835" y="382120"/>
            <a:ext cx="36957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cs typeface="Calibri"/>
              </a:rPr>
              <a:t>Framework to guide  analysis of video recoded coaching sessions - Observations</a:t>
            </a:r>
          </a:p>
        </p:txBody>
      </p:sp>
    </p:spTree>
    <p:extLst>
      <p:ext uri="{BB962C8B-B14F-4D97-AF65-F5344CB8AC3E}">
        <p14:creationId xmlns:p14="http://schemas.microsoft.com/office/powerpoint/2010/main" val="3463067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Coaching in ID</a:t>
            </a:r>
          </a:p>
        </p:txBody>
      </p:sp>
      <p:sp>
        <p:nvSpPr>
          <p:cNvPr id="49" name="Rectangle 3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50" name="Group 3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8" y="1769"/>
            <a:ext cx="1407490" cy="1324506"/>
            <a:chOff x="-648769" y="2358"/>
            <a:chExt cx="1876653" cy="1766008"/>
          </a:xfrm>
        </p:grpSpPr>
        <p:sp>
          <p:nvSpPr>
            <p:cNvPr id="38" name="Freeform: Shape 3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1" name="Rectangle 3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52" name="Rectangle 4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52897" y="4525250"/>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3" name="Isosceles Triangle 4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4290832"/>
            <a:ext cx="1696474" cy="852668"/>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aphicFrame>
        <p:nvGraphicFramePr>
          <p:cNvPr id="2" name="Chart 1">
            <a:extLst>
              <a:ext uri="{FF2B5EF4-FFF2-40B4-BE49-F238E27FC236}">
                <a16:creationId xmlns:a16="http://schemas.microsoft.com/office/drawing/2014/main" id="{5BFDD22C-9813-442D-A1BF-6FA50E32B7A2}"/>
              </a:ext>
            </a:extLst>
          </p:cNvPr>
          <p:cNvGraphicFramePr/>
          <p:nvPr>
            <p:extLst>
              <p:ext uri="{D42A27DB-BD31-4B8C-83A1-F6EECF244321}">
                <p14:modId xmlns:p14="http://schemas.microsoft.com/office/powerpoint/2010/main" val="756332910"/>
              </p:ext>
            </p:extLst>
          </p:nvPr>
        </p:nvGraphicFramePr>
        <p:xfrm>
          <a:off x="482600" y="482601"/>
          <a:ext cx="8178800" cy="4178299"/>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a:extLst>
              <a:ext uri="{FF2B5EF4-FFF2-40B4-BE49-F238E27FC236}">
                <a16:creationId xmlns:a16="http://schemas.microsoft.com/office/drawing/2014/main" id="{C027C3D2-E8EF-463E-860E-85EC3D73A4AE}"/>
              </a:ext>
            </a:extLst>
          </p:cNvPr>
          <p:cNvSpPr txBox="1"/>
          <p:nvPr/>
        </p:nvSpPr>
        <p:spPr>
          <a:xfrm>
            <a:off x="1007578" y="4400461"/>
            <a:ext cx="7653822" cy="507831"/>
          </a:xfrm>
          <a:prstGeom prst="rect">
            <a:avLst/>
          </a:prstGeom>
          <a:noFill/>
        </p:spPr>
        <p:txBody>
          <a:bodyPr wrap="square">
            <a:spAutoFit/>
          </a:bodyPr>
          <a:lstStyle/>
          <a:p>
            <a:pPr marL="342900" algn="ctr">
              <a:tabLst>
                <a:tab pos="111919" algn="l"/>
                <a:tab pos="203359" algn="l"/>
              </a:tabLst>
            </a:pPr>
            <a:r>
              <a:rPr lang="en-US" b="1" dirty="0">
                <a:latin typeface="Arial" panose="020B0604020202020204" pitchFamily="34" charset="0"/>
                <a:ea typeface="PMingLiU" panose="02020500000000000000" pitchFamily="18" charset="-120"/>
              </a:rPr>
              <a:t>Figure 1. Overview of coaching actions performed during coaching sessions- Experts’ video observations</a:t>
            </a:r>
            <a:endParaRPr lang="aa-ET" sz="1500" b="1" dirty="0">
              <a:latin typeface="Times New Roman" panose="02020603050405020304" pitchFamily="18" charset="0"/>
              <a:ea typeface="PMingLiU" panose="02020500000000000000" pitchFamily="18" charset="-120"/>
            </a:endParaRPr>
          </a:p>
        </p:txBody>
      </p:sp>
      <p:sp>
        <p:nvSpPr>
          <p:cNvPr id="4" name="Slide Number Placeholder 3"/>
          <p:cNvSpPr>
            <a:spLocks noGrp="1"/>
          </p:cNvSpPr>
          <p:nvPr>
            <p:ph type="sldNum" sz="quarter" idx="12"/>
          </p:nvPr>
        </p:nvSpPr>
        <p:spPr/>
        <p:txBody>
          <a:bodyPr/>
          <a:lstStyle/>
          <a:p>
            <a:fld id="{359F84F4-FB15-43C5-B25B-653DF38535E4}" type="slidenum">
              <a:rPr lang="en-US" smtClean="0"/>
              <a:t>8</a:t>
            </a:fld>
            <a:endParaRPr lang="en-US"/>
          </a:p>
        </p:txBody>
      </p:sp>
    </p:spTree>
    <p:extLst>
      <p:ext uri="{BB962C8B-B14F-4D97-AF65-F5344CB8AC3E}">
        <p14:creationId xmlns:p14="http://schemas.microsoft.com/office/powerpoint/2010/main" val="179897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ooter Placeholder 1">
            <a:extLst>
              <a:ext uri="{FF2B5EF4-FFF2-40B4-BE49-F238E27FC236}">
                <a16:creationId xmlns:a16="http://schemas.microsoft.com/office/drawing/2014/main" id="{33468883-7335-4E89-ACE5-D4436EC59637}"/>
              </a:ext>
            </a:extLst>
          </p:cNvPr>
          <p:cNvSpPr>
            <a:spLocks noGrp="1"/>
          </p:cNvSpPr>
          <p:nvPr>
            <p:ph type="ftr" sz="quarter" idx="11"/>
          </p:nvPr>
        </p:nvSpPr>
        <p:spPr>
          <a:xfrm>
            <a:off x="1114426" y="4568400"/>
            <a:ext cx="7042149" cy="576000"/>
          </a:xfrm>
        </p:spPr>
        <p:txBody>
          <a:bodyPr/>
          <a:lstStyle/>
          <a:p>
            <a:r>
              <a:rPr lang="en-US"/>
              <a:t>Coaching in ID</a:t>
            </a:r>
          </a:p>
        </p:txBody>
      </p:sp>
      <p:sp>
        <p:nvSpPr>
          <p:cNvPr id="3" name="Slide Number Placeholder 2"/>
          <p:cNvSpPr>
            <a:spLocks noGrp="1"/>
          </p:cNvSpPr>
          <p:nvPr>
            <p:ph type="sldNum" sz="quarter" idx="12"/>
          </p:nvPr>
        </p:nvSpPr>
        <p:spPr/>
        <p:txBody>
          <a:bodyPr/>
          <a:lstStyle/>
          <a:p>
            <a:fld id="{359F84F4-FB15-43C5-B25B-653DF38535E4}" type="slidenum">
              <a:rPr lang="en-US" smtClean="0"/>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89316551"/>
              </p:ext>
            </p:extLst>
          </p:nvPr>
        </p:nvGraphicFramePr>
        <p:xfrm>
          <a:off x="286442" y="672210"/>
          <a:ext cx="8698118" cy="3946227"/>
        </p:xfrm>
        <a:graphic>
          <a:graphicData uri="http://schemas.openxmlformats.org/drawingml/2006/table">
            <a:tbl>
              <a:tblPr firstRow="1" firstCol="1" bandRow="1">
                <a:tableStyleId>{69012ECD-51FC-41F1-AA8D-1B2483CD663E}</a:tableStyleId>
              </a:tblPr>
              <a:tblGrid>
                <a:gridCol w="3972738">
                  <a:extLst>
                    <a:ext uri="{9D8B030D-6E8A-4147-A177-3AD203B41FA5}">
                      <a16:colId xmlns:a16="http://schemas.microsoft.com/office/drawing/2014/main" val="20000"/>
                    </a:ext>
                  </a:extLst>
                </a:gridCol>
                <a:gridCol w="737937">
                  <a:extLst>
                    <a:ext uri="{9D8B030D-6E8A-4147-A177-3AD203B41FA5}">
                      <a16:colId xmlns:a16="http://schemas.microsoft.com/office/drawing/2014/main" val="20001"/>
                    </a:ext>
                  </a:extLst>
                </a:gridCol>
                <a:gridCol w="3987443">
                  <a:extLst>
                    <a:ext uri="{9D8B030D-6E8A-4147-A177-3AD203B41FA5}">
                      <a16:colId xmlns:a16="http://schemas.microsoft.com/office/drawing/2014/main" val="20002"/>
                    </a:ext>
                  </a:extLst>
                </a:gridCol>
              </a:tblGrid>
              <a:tr h="338485">
                <a:tc>
                  <a:txBody>
                    <a:bodyPr/>
                    <a:lstStyle/>
                    <a:p>
                      <a:pPr marL="0" marR="0">
                        <a:lnSpc>
                          <a:spcPct val="107000"/>
                        </a:lnSpc>
                        <a:spcBef>
                          <a:spcPts val="0"/>
                        </a:spcBef>
                        <a:spcAft>
                          <a:spcPts val="0"/>
                        </a:spcAft>
                      </a:pPr>
                      <a:r>
                        <a:rPr lang="en-US" sz="1400" kern="1200">
                          <a:effectLst/>
                        </a:rPr>
                        <a:t>Coaching practices (based on coaches' interviews)</a:t>
                      </a:r>
                      <a:endParaRPr lang="en-US" sz="1400">
                        <a:effectLst/>
                      </a:endParaRPr>
                    </a:p>
                    <a:p>
                      <a:pPr marL="47625" marR="0">
                        <a:lnSpc>
                          <a:spcPct val="107000"/>
                        </a:lnSpc>
                        <a:spcBef>
                          <a:spcPts val="0"/>
                        </a:spcBef>
                        <a:spcAft>
                          <a:spcPts val="0"/>
                        </a:spcAft>
                        <a:tabLst>
                          <a:tab pos="149225" algn="l"/>
                          <a:tab pos="271145" algn="l"/>
                        </a:tabLst>
                      </a:pP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0586" marR="50586" marT="0" marB="0"/>
                </a:tc>
                <a:tc>
                  <a:txBody>
                    <a:bodyPr/>
                    <a:lstStyle/>
                    <a:p>
                      <a:pPr marL="0" marR="0">
                        <a:lnSpc>
                          <a:spcPct val="107000"/>
                        </a:lnSpc>
                        <a:spcBef>
                          <a:spcPts val="0"/>
                        </a:spcBef>
                        <a:spcAft>
                          <a:spcPts val="0"/>
                        </a:spcAft>
                        <a:tabLst>
                          <a:tab pos="149225" algn="l"/>
                          <a:tab pos="271145" algn="l"/>
                        </a:tabLst>
                      </a:pPr>
                      <a:endParaRPr lang="en-US" sz="1200" b="1">
                        <a:effectLst/>
                      </a:endParaRPr>
                    </a:p>
                  </a:txBody>
                  <a:tcPr marL="50586" marR="50586" marT="0" marB="0"/>
                </a:tc>
                <a:tc>
                  <a:txBody>
                    <a:bodyPr/>
                    <a:lstStyle/>
                    <a:p>
                      <a:pPr marL="0" marR="0">
                        <a:lnSpc>
                          <a:spcPct val="107000"/>
                        </a:lnSpc>
                        <a:spcBef>
                          <a:spcPts val="0"/>
                        </a:spcBef>
                        <a:spcAft>
                          <a:spcPts val="0"/>
                        </a:spcAft>
                        <a:tabLst>
                          <a:tab pos="149225" algn="l"/>
                          <a:tab pos="271145" algn="l"/>
                        </a:tabLst>
                      </a:pPr>
                      <a:r>
                        <a:rPr lang="en-US" sz="1600" kern="1200">
                          <a:effectLst/>
                        </a:rPr>
                        <a:t>Subthemes</a:t>
                      </a:r>
                      <a:endParaRPr lang="en-US" sz="1600" b="1">
                        <a:effectLst/>
                      </a:endParaRPr>
                    </a:p>
                  </a:txBody>
                  <a:tcPr marL="50586" marR="50586" marT="0" marB="0"/>
                </a:tc>
                <a:extLst>
                  <a:ext uri="{0D108BD9-81ED-4DB2-BD59-A6C34878D82A}">
                    <a16:rowId xmlns:a16="http://schemas.microsoft.com/office/drawing/2014/main" val="10000"/>
                  </a:ext>
                </a:extLst>
              </a:tr>
              <a:tr h="519182">
                <a:tc>
                  <a:txBody>
                    <a:bodyPr/>
                    <a:lstStyle/>
                    <a:p>
                      <a:pPr marL="171450" marR="0" indent="-171450">
                        <a:lnSpc>
                          <a:spcPct val="107000"/>
                        </a:lnSpc>
                        <a:spcBef>
                          <a:spcPts val="0"/>
                        </a:spcBef>
                        <a:spcAft>
                          <a:spcPts val="0"/>
                        </a:spcAft>
                        <a:buFont typeface="Arial" panose="020B0604020202020204" pitchFamily="34" charset="0"/>
                        <a:buChar char="•"/>
                        <a:tabLst>
                          <a:tab pos="149225" algn="l"/>
                          <a:tab pos="2171700" algn="l"/>
                        </a:tabLst>
                      </a:pPr>
                      <a:r>
                        <a:rPr lang="en-US" sz="1400" b="0" kern="1200">
                          <a:effectLst/>
                        </a:rPr>
                        <a:t>Using open-ended questions throughout design process</a:t>
                      </a:r>
                      <a:endParaRPr lang="en-US" sz="1400" b="0">
                        <a:effectLst/>
                      </a:endParaRPr>
                    </a:p>
                  </a:txBody>
                  <a:tcPr marL="50586" marR="50586" marT="0" marB="0"/>
                </a:tc>
                <a:tc>
                  <a:txBody>
                    <a:bodyPr/>
                    <a:lstStyle/>
                    <a:p>
                      <a:pPr marL="0" marR="0">
                        <a:lnSpc>
                          <a:spcPct val="107000"/>
                        </a:lnSpc>
                        <a:spcBef>
                          <a:spcPts val="0"/>
                        </a:spcBef>
                        <a:spcAft>
                          <a:spcPts val="0"/>
                        </a:spcAft>
                        <a:tabLst>
                          <a:tab pos="149225" algn="l"/>
                          <a:tab pos="271145" algn="l"/>
                        </a:tabLst>
                      </a:pPr>
                      <a:endParaRPr lang="en-US" sz="1200" i="1">
                        <a:effectLst/>
                      </a:endParaRPr>
                    </a:p>
                  </a:txBody>
                  <a:tcPr marL="50586" marR="50586" marT="0" marB="0"/>
                </a:tc>
                <a:tc>
                  <a:txBody>
                    <a:bodyPr/>
                    <a:lstStyle/>
                    <a:p>
                      <a:pPr marL="0" marR="0">
                        <a:lnSpc>
                          <a:spcPct val="107000"/>
                        </a:lnSpc>
                        <a:spcBef>
                          <a:spcPts val="0"/>
                        </a:spcBef>
                        <a:spcAft>
                          <a:spcPts val="0"/>
                        </a:spcAft>
                        <a:tabLst>
                          <a:tab pos="149225" algn="l"/>
                          <a:tab pos="271145" algn="l"/>
                        </a:tabLst>
                      </a:pPr>
                      <a:r>
                        <a:rPr lang="en-US" sz="1400" kern="1200">
                          <a:effectLst/>
                        </a:rPr>
                        <a:t>Open question to justify decisions</a:t>
                      </a:r>
                      <a:endParaRPr lang="en-US" sz="1400">
                        <a:effectLst/>
                      </a:endParaRPr>
                    </a:p>
                    <a:p>
                      <a:pPr marL="0" marR="0">
                        <a:lnSpc>
                          <a:spcPct val="107000"/>
                        </a:lnSpc>
                        <a:spcBef>
                          <a:spcPts val="0"/>
                        </a:spcBef>
                        <a:spcAft>
                          <a:spcPts val="0"/>
                        </a:spcAft>
                        <a:tabLst>
                          <a:tab pos="149225" algn="l"/>
                          <a:tab pos="271145" algn="l"/>
                        </a:tabLst>
                      </a:pPr>
                      <a:r>
                        <a:rPr lang="en-US" sz="1400" kern="1200">
                          <a:effectLst/>
                        </a:rPr>
                        <a:t>Open question to articulate reasoning</a:t>
                      </a:r>
                      <a:endParaRPr lang="en-US" sz="1400" i="1">
                        <a:effectLst/>
                      </a:endParaRPr>
                    </a:p>
                  </a:txBody>
                  <a:tcPr marL="50586" marR="50586" marT="0" marB="0"/>
                </a:tc>
                <a:extLst>
                  <a:ext uri="{0D108BD9-81ED-4DB2-BD59-A6C34878D82A}">
                    <a16:rowId xmlns:a16="http://schemas.microsoft.com/office/drawing/2014/main" val="10001"/>
                  </a:ext>
                </a:extLst>
              </a:tr>
              <a:tr h="451233">
                <a:tc>
                  <a:txBody>
                    <a:bodyPr/>
                    <a:lstStyle/>
                    <a:p>
                      <a:pPr marL="171450" marR="0" indent="-171450">
                        <a:lnSpc>
                          <a:spcPct val="107000"/>
                        </a:lnSpc>
                        <a:spcBef>
                          <a:spcPts val="0"/>
                        </a:spcBef>
                        <a:spcAft>
                          <a:spcPts val="0"/>
                        </a:spcAft>
                        <a:buFont typeface="Arial" panose="020B0604020202020204" pitchFamily="34" charset="0"/>
                        <a:buChar char="•"/>
                        <a:tabLst>
                          <a:tab pos="149225" algn="l"/>
                          <a:tab pos="271145" algn="l"/>
                        </a:tabLst>
                      </a:pPr>
                      <a:r>
                        <a:rPr lang="en-US" sz="1400" b="0" kern="1200">
                          <a:effectLst/>
                        </a:rPr>
                        <a:t>Focused on students’ professional vision</a:t>
                      </a:r>
                      <a:endParaRPr lang="en-US" sz="1400" b="0">
                        <a:effectLst/>
                      </a:endParaRPr>
                    </a:p>
                    <a:p>
                      <a:pPr marL="47625" marR="0" indent="0">
                        <a:lnSpc>
                          <a:spcPct val="107000"/>
                        </a:lnSpc>
                        <a:spcBef>
                          <a:spcPts val="0"/>
                        </a:spcBef>
                        <a:spcAft>
                          <a:spcPts val="0"/>
                        </a:spcAft>
                        <a:buFont typeface="Arial" panose="020B0604020202020204" pitchFamily="34" charset="0"/>
                        <a:buNone/>
                        <a:tabLst>
                          <a:tab pos="149225" algn="l"/>
                          <a:tab pos="271145" algn="l"/>
                        </a:tabLst>
                      </a:pP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0586" marR="50586" marT="0" marB="0"/>
                </a:tc>
                <a:tc>
                  <a:txBody>
                    <a:bodyPr/>
                    <a:lstStyle/>
                    <a:p>
                      <a:pPr marL="0" marR="0">
                        <a:lnSpc>
                          <a:spcPct val="107000"/>
                        </a:lnSpc>
                        <a:spcBef>
                          <a:spcPts val="0"/>
                        </a:spcBef>
                        <a:spcAft>
                          <a:spcPts val="0"/>
                        </a:spcAft>
                        <a:tabLst>
                          <a:tab pos="149225" algn="l"/>
                          <a:tab pos="271145" algn="l"/>
                        </a:tabLst>
                      </a:pPr>
                      <a:endParaRPr lang="en-US" sz="1200" i="1">
                        <a:effectLst/>
                      </a:endParaRPr>
                    </a:p>
                  </a:txBody>
                  <a:tcPr marL="50586" marR="50586" marT="0" marB="0"/>
                </a:tc>
                <a:tc>
                  <a:txBody>
                    <a:bodyPr/>
                    <a:lstStyle/>
                    <a:p>
                      <a:pPr marL="0" marR="0">
                        <a:lnSpc>
                          <a:spcPct val="107000"/>
                        </a:lnSpc>
                        <a:spcBef>
                          <a:spcPts val="0"/>
                        </a:spcBef>
                        <a:spcAft>
                          <a:spcPts val="0"/>
                        </a:spcAft>
                        <a:tabLst>
                          <a:tab pos="149225" algn="l"/>
                          <a:tab pos="271145" algn="l"/>
                        </a:tabLst>
                      </a:pPr>
                      <a:r>
                        <a:rPr lang="en-US" sz="1400" kern="1200">
                          <a:effectLst/>
                        </a:rPr>
                        <a:t>Start from students’ motivation</a:t>
                      </a:r>
                      <a:endParaRPr lang="en-US" sz="1400">
                        <a:effectLst/>
                      </a:endParaRPr>
                    </a:p>
                    <a:p>
                      <a:pPr marL="0" marR="0">
                        <a:lnSpc>
                          <a:spcPct val="107000"/>
                        </a:lnSpc>
                        <a:spcBef>
                          <a:spcPts val="0"/>
                        </a:spcBef>
                        <a:spcAft>
                          <a:spcPts val="0"/>
                        </a:spcAft>
                        <a:tabLst>
                          <a:tab pos="149225" algn="l"/>
                          <a:tab pos="271145" algn="l"/>
                        </a:tabLst>
                      </a:pPr>
                      <a:r>
                        <a:rPr lang="en-US" sz="1400" kern="1200">
                          <a:effectLst/>
                        </a:rPr>
                        <a:t>Try to understand who the students are</a:t>
                      </a:r>
                      <a:endParaRPr lang="en-US" sz="1400" i="1">
                        <a:effectLst/>
                      </a:endParaRPr>
                    </a:p>
                  </a:txBody>
                  <a:tcPr marL="50586" marR="50586" marT="0" marB="0"/>
                </a:tc>
                <a:extLst>
                  <a:ext uri="{0D108BD9-81ED-4DB2-BD59-A6C34878D82A}">
                    <a16:rowId xmlns:a16="http://schemas.microsoft.com/office/drawing/2014/main" val="10002"/>
                  </a:ext>
                </a:extLst>
              </a:tr>
              <a:tr h="367793">
                <a:tc>
                  <a:txBody>
                    <a:bodyPr/>
                    <a:lstStyle/>
                    <a:p>
                      <a:pPr marL="171450" marR="0" indent="-171450" algn="l" defTabSz="685800" rtl="0" eaLnBrk="1" latinLnBrk="0" hangingPunct="1">
                        <a:lnSpc>
                          <a:spcPct val="107000"/>
                        </a:lnSpc>
                        <a:spcBef>
                          <a:spcPts val="0"/>
                        </a:spcBef>
                        <a:spcAft>
                          <a:spcPts val="0"/>
                        </a:spcAft>
                        <a:buFont typeface="Arial" panose="020B0604020202020204" pitchFamily="34" charset="0"/>
                        <a:buChar char="•"/>
                        <a:tabLst>
                          <a:tab pos="149225" algn="l"/>
                          <a:tab pos="2171700" algn="l"/>
                        </a:tabLst>
                      </a:pPr>
                      <a:r>
                        <a:rPr lang="en-US" sz="1400" b="0" kern="1200">
                          <a:effectLst/>
                        </a:rPr>
                        <a:t>Coaching on time planning and time management</a:t>
                      </a:r>
                    </a:p>
                    <a:p>
                      <a:pPr marL="47625" marR="0" indent="0" algn="l" defTabSz="685800" rtl="0" eaLnBrk="1" latinLnBrk="0" hangingPunct="1">
                        <a:lnSpc>
                          <a:spcPct val="107000"/>
                        </a:lnSpc>
                        <a:spcBef>
                          <a:spcPts val="0"/>
                        </a:spcBef>
                        <a:spcAft>
                          <a:spcPts val="0"/>
                        </a:spcAft>
                        <a:buFont typeface="Arial" panose="020B0604020202020204" pitchFamily="34" charset="0"/>
                        <a:buNone/>
                        <a:tabLst>
                          <a:tab pos="149225" algn="l"/>
                          <a:tab pos="271145" algn="l"/>
                        </a:tabLst>
                      </a:pPr>
                      <a:endParaRPr lang="en-US" sz="1400" b="0" kern="1200">
                        <a:solidFill>
                          <a:schemeClr val="tx1"/>
                        </a:solidFill>
                        <a:effectLst/>
                        <a:latin typeface="+mn-lt"/>
                        <a:ea typeface="+mn-ea"/>
                        <a:cs typeface="+mn-cs"/>
                      </a:endParaRPr>
                    </a:p>
                  </a:txBody>
                  <a:tcPr marL="50586" marR="50586" marT="0" marB="0"/>
                </a:tc>
                <a:tc>
                  <a:txBody>
                    <a:bodyPr/>
                    <a:lstStyle/>
                    <a:p>
                      <a:pPr marL="0" marR="0">
                        <a:lnSpc>
                          <a:spcPct val="107000"/>
                        </a:lnSpc>
                        <a:spcBef>
                          <a:spcPts val="0"/>
                        </a:spcBef>
                        <a:spcAft>
                          <a:spcPts val="0"/>
                        </a:spcAft>
                        <a:tabLst>
                          <a:tab pos="149225" algn="l"/>
                          <a:tab pos="271145" algn="l"/>
                        </a:tabLst>
                      </a:pPr>
                      <a:endParaRPr lang="en-US" sz="1200" i="1">
                        <a:effectLst/>
                      </a:endParaRPr>
                    </a:p>
                  </a:txBody>
                  <a:tcPr marL="50586" marR="50586" marT="0" marB="0"/>
                </a:tc>
                <a:tc>
                  <a:txBody>
                    <a:bodyPr/>
                    <a:lstStyle/>
                    <a:p>
                      <a:pPr marL="0" marR="0">
                        <a:lnSpc>
                          <a:spcPct val="107000"/>
                        </a:lnSpc>
                        <a:spcBef>
                          <a:spcPts val="0"/>
                        </a:spcBef>
                        <a:spcAft>
                          <a:spcPts val="0"/>
                        </a:spcAft>
                        <a:tabLst>
                          <a:tab pos="149225" algn="l"/>
                          <a:tab pos="271145" algn="l"/>
                        </a:tabLst>
                      </a:pPr>
                      <a:r>
                        <a:rPr lang="en-US" sz="1400" kern="1200">
                          <a:effectLst/>
                        </a:rPr>
                        <a:t>Set expectations from the start </a:t>
                      </a:r>
                      <a:endParaRPr lang="en-US" sz="1400">
                        <a:effectLst/>
                      </a:endParaRPr>
                    </a:p>
                    <a:p>
                      <a:pPr marL="0" marR="0">
                        <a:lnSpc>
                          <a:spcPct val="107000"/>
                        </a:lnSpc>
                        <a:spcBef>
                          <a:spcPts val="0"/>
                        </a:spcBef>
                        <a:spcAft>
                          <a:spcPts val="0"/>
                        </a:spcAft>
                        <a:tabLst>
                          <a:tab pos="149225" algn="l"/>
                          <a:tab pos="271145" algn="l"/>
                        </a:tabLst>
                      </a:pPr>
                      <a:r>
                        <a:rPr lang="en-US" sz="1400" kern="1200">
                          <a:effectLst/>
                        </a:rPr>
                        <a:t>Constant revising of plan</a:t>
                      </a:r>
                      <a:endParaRPr lang="en-US" sz="1400" i="1">
                        <a:effectLst/>
                      </a:endParaRPr>
                    </a:p>
                  </a:txBody>
                  <a:tcPr marL="50586" marR="50586" marT="0" marB="0"/>
                </a:tc>
                <a:extLst>
                  <a:ext uri="{0D108BD9-81ED-4DB2-BD59-A6C34878D82A}">
                    <a16:rowId xmlns:a16="http://schemas.microsoft.com/office/drawing/2014/main" val="10003"/>
                  </a:ext>
                </a:extLst>
              </a:tr>
              <a:tr h="181096">
                <a:tc>
                  <a:txBody>
                    <a:bodyPr/>
                    <a:lstStyle/>
                    <a:p>
                      <a:pPr marL="171450" marR="0" indent="-171450" algn="l" defTabSz="685800" rtl="0" eaLnBrk="1" latinLnBrk="0" hangingPunct="1">
                        <a:lnSpc>
                          <a:spcPct val="107000"/>
                        </a:lnSpc>
                        <a:spcBef>
                          <a:spcPts val="0"/>
                        </a:spcBef>
                        <a:spcAft>
                          <a:spcPts val="0"/>
                        </a:spcAft>
                        <a:buFont typeface="Arial" panose="020B0604020202020204" pitchFamily="34" charset="0"/>
                        <a:buChar char="•"/>
                        <a:tabLst>
                          <a:tab pos="149225" algn="l"/>
                          <a:tab pos="2171700" algn="l"/>
                        </a:tabLst>
                      </a:pPr>
                      <a:r>
                        <a:rPr lang="en-US" sz="1400" b="0" kern="1200">
                          <a:effectLst/>
                        </a:rPr>
                        <a:t>Coaching students on decision making</a:t>
                      </a:r>
                    </a:p>
                    <a:p>
                      <a:pPr marL="47625" marR="0" indent="0" algn="l" defTabSz="685800" rtl="0" eaLnBrk="1" latinLnBrk="0" hangingPunct="1">
                        <a:lnSpc>
                          <a:spcPct val="107000"/>
                        </a:lnSpc>
                        <a:spcBef>
                          <a:spcPts val="0"/>
                        </a:spcBef>
                        <a:spcAft>
                          <a:spcPts val="0"/>
                        </a:spcAft>
                        <a:buFont typeface="Arial" panose="020B0604020202020204" pitchFamily="34" charset="0"/>
                        <a:buNone/>
                        <a:tabLst>
                          <a:tab pos="149225" algn="l"/>
                          <a:tab pos="271145" algn="l"/>
                        </a:tabLst>
                      </a:pPr>
                      <a:endParaRPr lang="en-US" sz="1400" b="0" kern="1200">
                        <a:solidFill>
                          <a:schemeClr val="tx1"/>
                        </a:solidFill>
                        <a:effectLst/>
                        <a:latin typeface="+mn-lt"/>
                        <a:ea typeface="+mn-ea"/>
                        <a:cs typeface="+mn-cs"/>
                      </a:endParaRPr>
                    </a:p>
                  </a:txBody>
                  <a:tcPr marL="50586" marR="50586" marT="0" marB="0"/>
                </a:tc>
                <a:tc>
                  <a:txBody>
                    <a:bodyPr/>
                    <a:lstStyle/>
                    <a:p>
                      <a:pPr marL="0" marR="0">
                        <a:lnSpc>
                          <a:spcPct val="107000"/>
                        </a:lnSpc>
                        <a:spcBef>
                          <a:spcPts val="0"/>
                        </a:spcBef>
                        <a:spcAft>
                          <a:spcPts val="0"/>
                        </a:spcAft>
                        <a:tabLst>
                          <a:tab pos="149225" algn="l"/>
                          <a:tab pos="271145" algn="l"/>
                        </a:tabLst>
                      </a:pPr>
                      <a:endParaRPr lang="en-US" sz="1200" i="1">
                        <a:effectLst/>
                      </a:endParaRPr>
                    </a:p>
                  </a:txBody>
                  <a:tcPr marL="50586" marR="50586" marT="0" marB="0"/>
                </a:tc>
                <a:tc>
                  <a:txBody>
                    <a:bodyPr/>
                    <a:lstStyle/>
                    <a:p>
                      <a:pPr marL="0" marR="0">
                        <a:lnSpc>
                          <a:spcPct val="107000"/>
                        </a:lnSpc>
                        <a:spcBef>
                          <a:spcPts val="0"/>
                        </a:spcBef>
                        <a:spcAft>
                          <a:spcPts val="0"/>
                        </a:spcAft>
                        <a:tabLst>
                          <a:tab pos="149225" algn="l"/>
                          <a:tab pos="271145" algn="l"/>
                        </a:tabLst>
                      </a:pPr>
                      <a:r>
                        <a:rPr lang="en-US" sz="1400" kern="1200">
                          <a:effectLst/>
                        </a:rPr>
                        <a:t>Think along with student</a:t>
                      </a:r>
                      <a:endParaRPr lang="en-US" sz="1400">
                        <a:effectLst/>
                      </a:endParaRPr>
                    </a:p>
                    <a:p>
                      <a:pPr marL="0" marR="0">
                        <a:lnSpc>
                          <a:spcPct val="107000"/>
                        </a:lnSpc>
                        <a:spcBef>
                          <a:spcPts val="0"/>
                        </a:spcBef>
                        <a:spcAft>
                          <a:spcPts val="0"/>
                        </a:spcAft>
                        <a:tabLst>
                          <a:tab pos="149225" algn="l"/>
                          <a:tab pos="271145" algn="l"/>
                        </a:tabLst>
                      </a:pPr>
                      <a:r>
                        <a:rPr lang="en-US" sz="1400" kern="1200">
                          <a:effectLst/>
                        </a:rPr>
                        <a:t>Suggest many different options</a:t>
                      </a:r>
                      <a:endParaRPr lang="en-US" sz="1400" i="1">
                        <a:effectLst/>
                      </a:endParaRPr>
                    </a:p>
                  </a:txBody>
                  <a:tcPr marL="50586" marR="50586" marT="0" marB="0"/>
                </a:tc>
                <a:extLst>
                  <a:ext uri="{0D108BD9-81ED-4DB2-BD59-A6C34878D82A}">
                    <a16:rowId xmlns:a16="http://schemas.microsoft.com/office/drawing/2014/main" val="10004"/>
                  </a:ext>
                </a:extLst>
              </a:tr>
              <a:tr h="353516">
                <a:tc>
                  <a:txBody>
                    <a:bodyPr/>
                    <a:lstStyle/>
                    <a:p>
                      <a:pPr marL="171450" marR="0" indent="-171450" algn="l" defTabSz="685800" rtl="0" eaLnBrk="1" latinLnBrk="0" hangingPunct="1">
                        <a:lnSpc>
                          <a:spcPct val="107000"/>
                        </a:lnSpc>
                        <a:spcBef>
                          <a:spcPts val="0"/>
                        </a:spcBef>
                        <a:spcAft>
                          <a:spcPts val="0"/>
                        </a:spcAft>
                        <a:buFont typeface="Arial" panose="020B0604020202020204" pitchFamily="34" charset="0"/>
                        <a:buChar char="•"/>
                        <a:tabLst>
                          <a:tab pos="156845" algn="l"/>
                        </a:tabLst>
                      </a:pPr>
                      <a:r>
                        <a:rPr lang="en-US" sz="1400" b="0" kern="1200">
                          <a:effectLst/>
                        </a:rPr>
                        <a:t>Encouraging reflection on process- how you learn  </a:t>
                      </a:r>
                      <a:endParaRPr lang="en-US" sz="1400" b="0" kern="1200">
                        <a:solidFill>
                          <a:schemeClr val="tx1"/>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149225" algn="l"/>
                          <a:tab pos="271145" algn="l"/>
                        </a:tabLst>
                      </a:pPr>
                      <a:endParaRPr lang="en-US" sz="1200">
                        <a:effectLst/>
                      </a:endParaRPr>
                    </a:p>
                  </a:txBody>
                  <a:tcPr marL="50586" marR="50586" marT="0" marB="0"/>
                </a:tc>
                <a:tc>
                  <a:txBody>
                    <a:bodyPr/>
                    <a:lstStyle/>
                    <a:p>
                      <a:pPr marL="0" marR="0">
                        <a:lnSpc>
                          <a:spcPct val="107000"/>
                        </a:lnSpc>
                        <a:spcBef>
                          <a:spcPts val="0"/>
                        </a:spcBef>
                        <a:spcAft>
                          <a:spcPts val="0"/>
                        </a:spcAft>
                        <a:tabLst>
                          <a:tab pos="149225" algn="l"/>
                          <a:tab pos="271145" algn="l"/>
                        </a:tabLst>
                      </a:pPr>
                      <a:endParaRPr lang="en-US" sz="1200">
                        <a:effectLst/>
                      </a:endParaRPr>
                    </a:p>
                  </a:txBody>
                  <a:tcPr marL="50586" marR="50586" marT="0" marB="0"/>
                </a:tc>
                <a:extLst>
                  <a:ext uri="{0D108BD9-81ED-4DB2-BD59-A6C34878D82A}">
                    <a16:rowId xmlns:a16="http://schemas.microsoft.com/office/drawing/2014/main" val="10005"/>
                  </a:ext>
                </a:extLst>
              </a:tr>
              <a:tr h="319661">
                <a:tc>
                  <a:txBody>
                    <a:bodyPr/>
                    <a:lstStyle/>
                    <a:p>
                      <a:pPr marL="171450" marR="0" indent="-171450" algn="l" rtl="0" eaLnBrk="1" latinLnBrk="0" hangingPunct="1">
                        <a:lnSpc>
                          <a:spcPct val="107000"/>
                        </a:lnSpc>
                        <a:spcBef>
                          <a:spcPts val="0"/>
                        </a:spcBef>
                        <a:spcAft>
                          <a:spcPts val="0"/>
                        </a:spcAft>
                        <a:buFont typeface="Arial" panose="020B0604020202020204" pitchFamily="34" charset="0"/>
                        <a:buChar char="•"/>
                      </a:pPr>
                      <a:r>
                        <a:rPr lang="en-GB" sz="1400" b="0" kern="1200">
                          <a:effectLst/>
                        </a:rPr>
                        <a:t>Coaching students to change perspective from doing to learning</a:t>
                      </a:r>
                      <a:endParaRPr lang="en-US" sz="1400" b="0" kern="1200">
                        <a:solidFill>
                          <a:schemeClr val="tx1"/>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149225" algn="l"/>
                          <a:tab pos="271145" algn="l"/>
                        </a:tabLst>
                      </a:pPr>
                      <a:endParaRPr lang="en-US" sz="1200">
                        <a:effectLst/>
                      </a:endParaRPr>
                    </a:p>
                  </a:txBody>
                  <a:tcPr marL="50586" marR="50586" marT="0" marB="0"/>
                </a:tc>
                <a:tc>
                  <a:txBody>
                    <a:bodyPr/>
                    <a:lstStyle/>
                    <a:p>
                      <a:pPr marL="0" marR="0">
                        <a:lnSpc>
                          <a:spcPct val="107000"/>
                        </a:lnSpc>
                        <a:spcBef>
                          <a:spcPts val="0"/>
                        </a:spcBef>
                        <a:spcAft>
                          <a:spcPts val="0"/>
                        </a:spcAft>
                        <a:tabLst>
                          <a:tab pos="149225" algn="l"/>
                          <a:tab pos="271145" algn="l"/>
                        </a:tabLst>
                      </a:pPr>
                      <a:endParaRPr lang="en-US" sz="1200">
                        <a:effectLst/>
                      </a:endParaRPr>
                    </a:p>
                  </a:txBody>
                  <a:tcPr marL="50586" marR="50586" marT="0" marB="0"/>
                </a:tc>
                <a:extLst>
                  <a:ext uri="{0D108BD9-81ED-4DB2-BD59-A6C34878D82A}">
                    <a16:rowId xmlns:a16="http://schemas.microsoft.com/office/drawing/2014/main" val="10006"/>
                  </a:ext>
                </a:extLst>
              </a:tr>
              <a:tr h="356564">
                <a:tc>
                  <a:txBody>
                    <a:bodyPr/>
                    <a:lstStyle/>
                    <a:p>
                      <a:pPr marL="171450" marR="0" indent="-171450" algn="l" defTabSz="685800" rtl="0" eaLnBrk="1" latinLnBrk="0" hangingPunct="1">
                        <a:lnSpc>
                          <a:spcPct val="107000"/>
                        </a:lnSpc>
                        <a:spcBef>
                          <a:spcPts val="0"/>
                        </a:spcBef>
                        <a:spcAft>
                          <a:spcPts val="0"/>
                        </a:spcAft>
                        <a:buFont typeface="Arial" panose="020B0604020202020204" pitchFamily="34" charset="0"/>
                        <a:buChar char="•"/>
                        <a:tabLst>
                          <a:tab pos="156845" algn="l"/>
                        </a:tabLst>
                      </a:pPr>
                      <a:r>
                        <a:rPr lang="en-GB" sz="1400" b="0" kern="1200">
                          <a:effectLst/>
                        </a:rPr>
                        <a:t>Coaching students to balancing big picture with details</a:t>
                      </a:r>
                      <a:endParaRPr lang="en-US" sz="1400" b="0" kern="1200">
                        <a:solidFill>
                          <a:schemeClr val="tx1"/>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149225" algn="l"/>
                          <a:tab pos="271145" algn="l"/>
                        </a:tabLst>
                      </a:pPr>
                      <a:endParaRPr lang="en-US" sz="1200">
                        <a:effectLst/>
                      </a:endParaRPr>
                    </a:p>
                  </a:txBody>
                  <a:tcPr marL="50586" marR="50586" marT="0" marB="0"/>
                </a:tc>
                <a:tc>
                  <a:txBody>
                    <a:bodyPr/>
                    <a:lstStyle/>
                    <a:p>
                      <a:pPr marL="0" marR="0">
                        <a:lnSpc>
                          <a:spcPct val="107000"/>
                        </a:lnSpc>
                        <a:spcBef>
                          <a:spcPts val="0"/>
                        </a:spcBef>
                        <a:spcAft>
                          <a:spcPts val="0"/>
                        </a:spcAft>
                        <a:tabLst>
                          <a:tab pos="149225" algn="l"/>
                          <a:tab pos="271145" algn="l"/>
                        </a:tabLst>
                      </a:pPr>
                      <a:endParaRPr lang="en-US" sz="1200">
                        <a:effectLst/>
                      </a:endParaRPr>
                    </a:p>
                  </a:txBody>
                  <a:tcPr marL="50586" marR="50586" marT="0" marB="0"/>
                </a:tc>
                <a:extLst>
                  <a:ext uri="{0D108BD9-81ED-4DB2-BD59-A6C34878D82A}">
                    <a16:rowId xmlns:a16="http://schemas.microsoft.com/office/drawing/2014/main" val="10007"/>
                  </a:ext>
                </a:extLst>
              </a:tr>
              <a:tr h="389951">
                <a:tc>
                  <a:txBody>
                    <a:bodyPr/>
                    <a:lstStyle/>
                    <a:p>
                      <a:pPr marL="171450" marR="0" indent="-171450" algn="l" defTabSz="685800" rtl="0" eaLnBrk="1" latinLnBrk="0" hangingPunct="1">
                        <a:lnSpc>
                          <a:spcPct val="107000"/>
                        </a:lnSpc>
                        <a:spcBef>
                          <a:spcPts val="0"/>
                        </a:spcBef>
                        <a:spcAft>
                          <a:spcPts val="0"/>
                        </a:spcAft>
                        <a:buFont typeface="Arial" panose="020B0604020202020204" pitchFamily="34" charset="0"/>
                        <a:buChar char="•"/>
                        <a:tabLst>
                          <a:tab pos="156845" algn="l"/>
                        </a:tabLst>
                      </a:pPr>
                      <a:r>
                        <a:rPr lang="en-GB" sz="1400" b="0" kern="1200">
                          <a:effectLst/>
                        </a:rPr>
                        <a:t>Coaching students to different perspectives</a:t>
                      </a:r>
                      <a:endParaRPr lang="en-US" sz="1400" b="0" kern="1200">
                        <a:solidFill>
                          <a:schemeClr val="tx1"/>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tabLst>
                          <a:tab pos="149225" algn="l"/>
                          <a:tab pos="271145" algn="l"/>
                        </a:tabLst>
                      </a:pPr>
                      <a:endParaRPr lang="en-US" sz="1200">
                        <a:effectLst/>
                      </a:endParaRPr>
                    </a:p>
                  </a:txBody>
                  <a:tcPr marL="50586" marR="50586" marT="0" marB="0"/>
                </a:tc>
                <a:tc>
                  <a:txBody>
                    <a:bodyPr/>
                    <a:lstStyle/>
                    <a:p>
                      <a:pPr marL="0" marR="0">
                        <a:lnSpc>
                          <a:spcPct val="107000"/>
                        </a:lnSpc>
                        <a:spcBef>
                          <a:spcPts val="0"/>
                        </a:spcBef>
                        <a:spcAft>
                          <a:spcPts val="0"/>
                        </a:spcAft>
                        <a:tabLst>
                          <a:tab pos="149225" algn="l"/>
                          <a:tab pos="271145" algn="l"/>
                        </a:tabLst>
                      </a:pPr>
                      <a:endParaRPr lang="en-US" sz="1200">
                        <a:effectLst/>
                      </a:endParaRPr>
                    </a:p>
                  </a:txBody>
                  <a:tcPr marL="50586" marR="50586" marT="0" marB="0"/>
                </a:tc>
                <a:extLst>
                  <a:ext uri="{0D108BD9-81ED-4DB2-BD59-A6C34878D82A}">
                    <a16:rowId xmlns:a16="http://schemas.microsoft.com/office/drawing/2014/main" val="10008"/>
                  </a:ext>
                </a:extLst>
              </a:tr>
            </a:tbl>
          </a:graphicData>
        </a:graphic>
      </p:graphicFrame>
      <p:sp>
        <p:nvSpPr>
          <p:cNvPr id="6" name="Right Arrow 5"/>
          <p:cNvSpPr/>
          <p:nvPr/>
        </p:nvSpPr>
        <p:spPr>
          <a:xfrm>
            <a:off x="4375482" y="802105"/>
            <a:ext cx="441157" cy="2205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375481" y="1274487"/>
            <a:ext cx="441157" cy="2205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375480" y="1775415"/>
            <a:ext cx="441157" cy="2205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375480" y="2249681"/>
            <a:ext cx="441157" cy="2205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3432" y="103102"/>
            <a:ext cx="2551981" cy="461665"/>
          </a:xfrm>
          <a:prstGeom prst="rect">
            <a:avLst/>
          </a:prstGeom>
        </p:spPr>
        <p:txBody>
          <a:bodyPr wrap="none">
            <a:spAutoFit/>
          </a:bodyPr>
          <a:lstStyle/>
          <a:p>
            <a:pPr fontAlgn="t"/>
            <a:r>
              <a:rPr lang="en-US" sz="2400" b="1">
                <a:solidFill>
                  <a:prstClr val="black"/>
                </a:solidFill>
                <a:latin typeface="+mj-lt"/>
                <a:ea typeface="+mj-ea"/>
                <a:cs typeface="+mj-cs"/>
              </a:rPr>
              <a:t>Coaching practices</a:t>
            </a:r>
          </a:p>
        </p:txBody>
      </p:sp>
      <p:sp>
        <p:nvSpPr>
          <p:cNvPr id="12" name="Right Arrow 8">
            <a:extLst>
              <a:ext uri="{FF2B5EF4-FFF2-40B4-BE49-F238E27FC236}">
                <a16:creationId xmlns:a16="http://schemas.microsoft.com/office/drawing/2014/main" id="{822EDF1C-F56F-4E9B-AC9B-2282A65454E4}"/>
              </a:ext>
            </a:extLst>
          </p:cNvPr>
          <p:cNvSpPr/>
          <p:nvPr/>
        </p:nvSpPr>
        <p:spPr>
          <a:xfrm>
            <a:off x="4381830" y="2656080"/>
            <a:ext cx="441157" cy="2205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87030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TUe_PPT_V2">
      <a:dk1>
        <a:sysClr val="windowText" lastClr="000000"/>
      </a:dk1>
      <a:lt1>
        <a:sysClr val="window" lastClr="FFFFFF"/>
      </a:lt1>
      <a:dk2>
        <a:srgbClr val="C81919"/>
      </a:dk2>
      <a:lt2>
        <a:srgbClr val="101073"/>
      </a:lt2>
      <a:accent1>
        <a:srgbClr val="C81919"/>
      </a:accent1>
      <a:accent2>
        <a:srgbClr val="9E9EB1"/>
      </a:accent2>
      <a:accent3>
        <a:srgbClr val="0092B5"/>
      </a:accent3>
      <a:accent4>
        <a:srgbClr val="FF9A00"/>
      </a:accent4>
      <a:accent5>
        <a:srgbClr val="101073"/>
      </a:accent5>
      <a:accent6>
        <a:srgbClr val="CEDF00"/>
      </a:accent6>
      <a:hlink>
        <a:srgbClr val="0563C1"/>
      </a:hlink>
      <a:folHlink>
        <a:srgbClr val="954F72"/>
      </a:folHlink>
    </a:clrScheme>
    <a:fontScheme name="TUe_Calibri">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e_16x9.potx" id="{9370F84E-7576-4FDA-B736-A09996DF8429}" vid="{ED81D3C9-A1FB-4E5B-AF38-E92F700A58FD}"/>
    </a:ext>
  </a:extLst>
</a:theme>
</file>

<file path=ppt/theme/theme2.xml><?xml version="1.0" encoding="utf-8"?>
<a:theme xmlns:a="http://schemas.openxmlformats.org/drawingml/2006/main" name="1_Kantoorthema">
  <a:themeElements>
    <a:clrScheme name="TUe_PPT_V2">
      <a:dk1>
        <a:sysClr val="windowText" lastClr="000000"/>
      </a:dk1>
      <a:lt1>
        <a:sysClr val="window" lastClr="FFFFFF"/>
      </a:lt1>
      <a:dk2>
        <a:srgbClr val="C81919"/>
      </a:dk2>
      <a:lt2>
        <a:srgbClr val="101073"/>
      </a:lt2>
      <a:accent1>
        <a:srgbClr val="C81919"/>
      </a:accent1>
      <a:accent2>
        <a:srgbClr val="9E9EB1"/>
      </a:accent2>
      <a:accent3>
        <a:srgbClr val="0092B5"/>
      </a:accent3>
      <a:accent4>
        <a:srgbClr val="FF9A00"/>
      </a:accent4>
      <a:accent5>
        <a:srgbClr val="101073"/>
      </a:accent5>
      <a:accent6>
        <a:srgbClr val="CEDF00"/>
      </a:accent6>
      <a:hlink>
        <a:srgbClr val="0563C1"/>
      </a:hlink>
      <a:folHlink>
        <a:srgbClr val="954F72"/>
      </a:folHlink>
    </a:clrScheme>
    <a:fontScheme name="TUe_Calibri">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e_16x9.potx" id="{9370F84E-7576-4FDA-B736-A09996DF8429}" vid="{ED81D3C9-A1FB-4E5B-AF38-E92F700A58FD}"/>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Ue_PPT_V2">
    <a:dk1>
      <a:sysClr val="windowText" lastClr="000000"/>
    </a:dk1>
    <a:lt1>
      <a:sysClr val="window" lastClr="FFFFFF"/>
    </a:lt1>
    <a:dk2>
      <a:srgbClr val="C81919"/>
    </a:dk2>
    <a:lt2>
      <a:srgbClr val="101073"/>
    </a:lt2>
    <a:accent1>
      <a:srgbClr val="C81919"/>
    </a:accent1>
    <a:accent2>
      <a:srgbClr val="9E9EB1"/>
    </a:accent2>
    <a:accent3>
      <a:srgbClr val="0092B5"/>
    </a:accent3>
    <a:accent4>
      <a:srgbClr val="FF9A00"/>
    </a:accent4>
    <a:accent5>
      <a:srgbClr val="101073"/>
    </a:accent5>
    <a:accent6>
      <a:srgbClr val="CEDF00"/>
    </a:accent6>
    <a:hlink>
      <a:srgbClr val="0563C1"/>
    </a:hlink>
    <a:folHlink>
      <a:srgbClr val="954F72"/>
    </a:folHlink>
  </a:clrScheme>
</a:themeOverride>
</file>

<file path=ppt/theme/themeOverride2.xml><?xml version="1.0" encoding="utf-8"?>
<a:themeOverride xmlns:a="http://schemas.openxmlformats.org/drawingml/2006/main">
  <a:clrScheme name="TUe_PPT_V2">
    <a:dk1>
      <a:sysClr val="windowText" lastClr="000000"/>
    </a:dk1>
    <a:lt1>
      <a:sysClr val="window" lastClr="FFFFFF"/>
    </a:lt1>
    <a:dk2>
      <a:srgbClr val="C81919"/>
    </a:dk2>
    <a:lt2>
      <a:srgbClr val="101073"/>
    </a:lt2>
    <a:accent1>
      <a:srgbClr val="C81919"/>
    </a:accent1>
    <a:accent2>
      <a:srgbClr val="9E9EB1"/>
    </a:accent2>
    <a:accent3>
      <a:srgbClr val="0092B5"/>
    </a:accent3>
    <a:accent4>
      <a:srgbClr val="FF9A00"/>
    </a:accent4>
    <a:accent5>
      <a:srgbClr val="101073"/>
    </a:accent5>
    <a:accent6>
      <a:srgbClr val="CEDF00"/>
    </a:accent6>
    <a:hlink>
      <a:srgbClr val="0563C1"/>
    </a:hlink>
    <a:folHlink>
      <a:srgbClr val="954F72"/>
    </a:folHlink>
  </a:clrScheme>
</a:themeOverride>
</file>

<file path=ppt/theme/themeOverride3.xml><?xml version="1.0" encoding="utf-8"?>
<a:themeOverride xmlns:a="http://schemas.openxmlformats.org/drawingml/2006/main">
  <a:clrScheme name="TUe_PPT_V2">
    <a:dk1>
      <a:sysClr val="windowText" lastClr="000000"/>
    </a:dk1>
    <a:lt1>
      <a:sysClr val="window" lastClr="FFFFFF"/>
    </a:lt1>
    <a:dk2>
      <a:srgbClr val="C81919"/>
    </a:dk2>
    <a:lt2>
      <a:srgbClr val="101073"/>
    </a:lt2>
    <a:accent1>
      <a:srgbClr val="C81919"/>
    </a:accent1>
    <a:accent2>
      <a:srgbClr val="9E9EB1"/>
    </a:accent2>
    <a:accent3>
      <a:srgbClr val="0092B5"/>
    </a:accent3>
    <a:accent4>
      <a:srgbClr val="FF9A00"/>
    </a:accent4>
    <a:accent5>
      <a:srgbClr val="101073"/>
    </a:accent5>
    <a:accent6>
      <a:srgbClr val="CEDF00"/>
    </a:accent6>
    <a:hlink>
      <a:srgbClr val="0563C1"/>
    </a:hlink>
    <a:folHlink>
      <a:srgbClr val="954F72"/>
    </a:folHlink>
  </a:clrScheme>
</a:themeOverride>
</file>

<file path=ppt/theme/themeOverride4.xml><?xml version="1.0" encoding="utf-8"?>
<a:themeOverride xmlns:a="http://schemas.openxmlformats.org/drawingml/2006/main">
  <a:clrScheme name="TUe_PPT_V2">
    <a:dk1>
      <a:sysClr val="windowText" lastClr="000000"/>
    </a:dk1>
    <a:lt1>
      <a:sysClr val="window" lastClr="FFFFFF"/>
    </a:lt1>
    <a:dk2>
      <a:srgbClr val="C81919"/>
    </a:dk2>
    <a:lt2>
      <a:srgbClr val="101073"/>
    </a:lt2>
    <a:accent1>
      <a:srgbClr val="C81919"/>
    </a:accent1>
    <a:accent2>
      <a:srgbClr val="9E9EB1"/>
    </a:accent2>
    <a:accent3>
      <a:srgbClr val="0092B5"/>
    </a:accent3>
    <a:accent4>
      <a:srgbClr val="FF9A00"/>
    </a:accent4>
    <a:accent5>
      <a:srgbClr val="101073"/>
    </a:accent5>
    <a:accent6>
      <a:srgbClr val="CEDF00"/>
    </a:accent6>
    <a:hlink>
      <a:srgbClr val="0563C1"/>
    </a:hlink>
    <a:folHlink>
      <a:srgbClr val="954F72"/>
    </a:folHlink>
  </a:clrScheme>
</a:themeOverride>
</file>

<file path=ppt/theme/themeOverride5.xml><?xml version="1.0" encoding="utf-8"?>
<a:themeOverride xmlns:a="http://schemas.openxmlformats.org/drawingml/2006/main">
  <a:clrScheme name="TUe_PPT_V2">
    <a:dk1>
      <a:sysClr val="windowText" lastClr="000000"/>
    </a:dk1>
    <a:lt1>
      <a:sysClr val="window" lastClr="FFFFFF"/>
    </a:lt1>
    <a:dk2>
      <a:srgbClr val="C81919"/>
    </a:dk2>
    <a:lt2>
      <a:srgbClr val="101073"/>
    </a:lt2>
    <a:accent1>
      <a:srgbClr val="C81919"/>
    </a:accent1>
    <a:accent2>
      <a:srgbClr val="9E9EB1"/>
    </a:accent2>
    <a:accent3>
      <a:srgbClr val="0092B5"/>
    </a:accent3>
    <a:accent4>
      <a:srgbClr val="FF9A00"/>
    </a:accent4>
    <a:accent5>
      <a:srgbClr val="101073"/>
    </a:accent5>
    <a:accent6>
      <a:srgbClr val="CEDF00"/>
    </a:accent6>
    <a:hlink>
      <a:srgbClr val="0563C1"/>
    </a:hlink>
    <a:folHlink>
      <a:srgbClr val="954F72"/>
    </a:folHlink>
  </a:clrScheme>
</a:themeOverride>
</file>

<file path=ppt/theme/themeOverride6.xml><?xml version="1.0" encoding="utf-8"?>
<a:themeOverride xmlns:a="http://schemas.openxmlformats.org/drawingml/2006/main">
  <a:clrScheme name="TUe_PPT_V2">
    <a:dk1>
      <a:sysClr val="windowText" lastClr="000000"/>
    </a:dk1>
    <a:lt1>
      <a:sysClr val="window" lastClr="FFFFFF"/>
    </a:lt1>
    <a:dk2>
      <a:srgbClr val="C81919"/>
    </a:dk2>
    <a:lt2>
      <a:srgbClr val="101073"/>
    </a:lt2>
    <a:accent1>
      <a:srgbClr val="C81919"/>
    </a:accent1>
    <a:accent2>
      <a:srgbClr val="9E9EB1"/>
    </a:accent2>
    <a:accent3>
      <a:srgbClr val="0092B5"/>
    </a:accent3>
    <a:accent4>
      <a:srgbClr val="FF9A00"/>
    </a:accent4>
    <a:accent5>
      <a:srgbClr val="101073"/>
    </a:accent5>
    <a:accent6>
      <a:srgbClr val="CEDF00"/>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16926656DEB047B70E09B56B4A281E" ma:contentTypeVersion="15" ma:contentTypeDescription="Create a new document." ma:contentTypeScope="" ma:versionID="3c830e8d90c5afcb19a09770cc22193e">
  <xsd:schema xmlns:xsd="http://www.w3.org/2001/XMLSchema" xmlns:xs="http://www.w3.org/2001/XMLSchema" xmlns:p="http://schemas.microsoft.com/office/2006/metadata/properties" xmlns:ns2="1afd34b7-e73a-40f9-b0e7-8a2f237f0cf6" xmlns:ns3="5bba7082-49e0-4223-b913-4238198a8cea" targetNamespace="http://schemas.microsoft.com/office/2006/metadata/properties" ma:root="true" ma:fieldsID="ad53bbdbc7c6839119fe09e1dfb5d835" ns2:_="" ns3:_="">
    <xsd:import namespace="1afd34b7-e73a-40f9-b0e7-8a2f237f0cf6"/>
    <xsd:import namespace="5bba7082-49e0-4223-b913-4238198a8c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fd34b7-e73a-40f9-b0e7-8a2f237f0c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f80264a-99e7-47cd-820c-3e92ce78c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a7082-49e0-4223-b913-4238198a8ce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0c62c08-7fb6-44d9-b3e0-8c782fb32414}" ma:internalName="TaxCatchAll" ma:showField="CatchAllData" ma:web="5bba7082-49e0-4223-b913-4238198a8c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bba7082-49e0-4223-b913-4238198a8cea" xsi:nil="true"/>
    <lcf76f155ced4ddcb4097134ff3c332f xmlns="1afd34b7-e73a-40f9-b0e7-8a2f237f0c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E23B89-9379-4EA6-B31C-025B49D85EB2}">
  <ds:schemaRefs>
    <ds:schemaRef ds:uri="http://schemas.microsoft.com/sharepoint/v3/contenttype/forms"/>
  </ds:schemaRefs>
</ds:datastoreItem>
</file>

<file path=customXml/itemProps2.xml><?xml version="1.0" encoding="utf-8"?>
<ds:datastoreItem xmlns:ds="http://schemas.openxmlformats.org/officeDocument/2006/customXml" ds:itemID="{644C76EC-55D0-41EB-A25A-9BCBBD058281}"/>
</file>

<file path=customXml/itemProps3.xml><?xml version="1.0" encoding="utf-8"?>
<ds:datastoreItem xmlns:ds="http://schemas.openxmlformats.org/officeDocument/2006/customXml" ds:itemID="{FB888F7A-040C-449E-9F17-E406AF09CD24}">
  <ds:schemaRefs>
    <ds:schemaRef ds:uri="11dbc6ff-6ae9-407e-a290-f3ba6b80ac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340</TotalTime>
  <Words>1539</Words>
  <Application>Microsoft Office PowerPoint</Application>
  <PresentationFormat>Diavoorstelling (16:9)</PresentationFormat>
  <Paragraphs>213</Paragraphs>
  <Slides>15</Slides>
  <Notes>2</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15</vt:i4>
      </vt:variant>
    </vt:vector>
  </HeadingPairs>
  <TitlesOfParts>
    <vt:vector size="20" baseType="lpstr">
      <vt:lpstr>Arial</vt:lpstr>
      <vt:lpstr>Calibri</vt:lpstr>
      <vt:lpstr>Times New Roman</vt:lpstr>
      <vt:lpstr>Kantoorthema</vt:lpstr>
      <vt:lpstr>1_Kantoorthema</vt:lpstr>
      <vt:lpstr>Research on Coaching Practices - Industrial Design department</vt:lpstr>
      <vt:lpstr>PowerPoint-presentatie</vt:lpstr>
      <vt:lpstr>PowerPoint-presentatie</vt:lpstr>
      <vt:lpstr>PowerPoint-presentatie</vt:lpstr>
      <vt:lpstr>PowerPoint-presentatie</vt:lpstr>
      <vt:lpstr>Descriptive characteristics of study</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Next steps in our research</vt:lpstr>
    </vt:vector>
  </TitlesOfParts>
  <Company>TU/e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title at the top</dc:title>
  <dc:creator>Ven, I.M.J. van de</dc:creator>
  <cp:lastModifiedBy>Bots, Michael</cp:lastModifiedBy>
  <cp:revision>4</cp:revision>
  <dcterms:created xsi:type="dcterms:W3CDTF">2019-11-27T15:26:32Z</dcterms:created>
  <dcterms:modified xsi:type="dcterms:W3CDTF">2023-09-14T16:45:06Z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0x010100E416926656DEB047B70E09B56B4A281E</vt:lpwstr>
  </property>
</Properties>
</file>